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F7495-CE19-49DB-91F2-0FF882A0F745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42A72-B763-4B4E-98F7-F088758D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0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63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7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39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56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56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10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4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6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52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9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4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6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5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7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3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8C2A8-91DE-451F-AAA4-83D1E03AFBFC}" type="datetimeFigureOut">
              <a:rPr lang="en-US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C468E-56D4-4377-BF83-33B7B8209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4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3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6.png"/><Relationship Id="rId2" Type="http://schemas.microsoft.com/office/2007/relationships/media" Target="../media/media1.wav"/><Relationship Id="rId1" Type="http://schemas.openxmlformats.org/officeDocument/2006/relationships/tags" Target="../tags/tag18.xml"/><Relationship Id="rId6" Type="http://schemas.openxmlformats.org/officeDocument/2006/relationships/image" Target="../media/image25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image" Target="../media/image25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6.png"/><Relationship Id="rId2" Type="http://schemas.microsoft.com/office/2007/relationships/media" Target="../media/media2.wav"/><Relationship Id="rId1" Type="http://schemas.openxmlformats.org/officeDocument/2006/relationships/tags" Target="../tags/tag20.xml"/><Relationship Id="rId6" Type="http://schemas.openxmlformats.org/officeDocument/2006/relationships/image" Target="../media/image28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26.png"/><Relationship Id="rId2" Type="http://schemas.microsoft.com/office/2007/relationships/media" Target="../media/media3.wav"/><Relationship Id="rId1" Type="http://schemas.openxmlformats.org/officeDocument/2006/relationships/tags" Target="../tags/tag2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6.png"/><Relationship Id="rId2" Type="http://schemas.microsoft.com/office/2007/relationships/media" Target="../media/media4.wav"/><Relationship Id="rId1" Type="http://schemas.openxmlformats.org/officeDocument/2006/relationships/tags" Target="../tags/tag24.xml"/><Relationship Id="rId6" Type="http://schemas.openxmlformats.org/officeDocument/2006/relationships/image" Target="../media/image30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27.png"/><Relationship Id="rId5" Type="http://schemas.openxmlformats.org/officeDocument/2006/relationships/image" Target="../media/image30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离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远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小时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过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到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语气副词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还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”(2):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表示动作和状态的延续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55950" y="2871470"/>
            <a:ext cx="60877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）时间副词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就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”: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表示事情发生得早，进行得快、顺利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9207523" cy="716519"/>
            <a:chOff x="745067" y="4169623"/>
            <a:chExt cx="9208724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678713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掌握汉语的基本句调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----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升调和降调，并能正确朗读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双人旁、反文旁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396736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表示动作或状态的延续（还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3966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确认事实，使别人信服（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呢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116060" y="2352675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）动词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离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48091" y="5953142"/>
            <a:ext cx="4424045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强调事情发生得早，进行得快、顺利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（就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了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115425" y="2863850"/>
            <a:ext cx="2366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）语气助词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呢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9048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lù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11" name="圆角矩形 1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jiào shì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教室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jī chǎng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机场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9685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 jiān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时间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702269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lù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jiào shì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教室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688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 jiān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时间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25468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jiào shì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教室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3892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 jiān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时间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76919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6364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 jiān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时间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71802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远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宋体" panose="02010600030101010101" pitchFamily="2" charset="-122"/>
                </a:rPr>
                <a:t>yuǎn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远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far</a:t>
              </a:r>
            </a:p>
          </p:txBody>
        </p:sp>
      </p:grpSp>
      <p:grpSp>
        <p:nvGrpSpPr>
          <p:cNvPr id="64" name="公司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gōng  sī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司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company</a:t>
              </a:r>
            </a:p>
          </p:txBody>
        </p:sp>
      </p:grpSp>
      <p:grpSp>
        <p:nvGrpSpPr>
          <p:cNvPr id="58" name="离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宋体" panose="02010600030101010101" pitchFamily="2" charset="-122"/>
                </a:rPr>
                <a:t>lí</a:t>
              </a:r>
              <a:endParaRPr lang="en-US" sz="6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离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be away from</a:t>
              </a:r>
            </a:p>
          </p:txBody>
        </p:sp>
      </p:grpSp>
      <p:grpSp>
        <p:nvGrpSpPr>
          <p:cNvPr id="34" name="路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宋体" panose="02010600030101010101" pitchFamily="2" charset="-122"/>
                </a:rPr>
                <a:t>lù </a:t>
              </a:r>
              <a:endParaRPr 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路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road</a:t>
              </a:r>
            </a:p>
          </p:txBody>
        </p:sp>
      </p:grpSp>
      <p:grpSp>
        <p:nvGrpSpPr>
          <p:cNvPr id="16" name="机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jī chǎng</a:t>
              </a:r>
              <a:r>
                <a:rPr lang="en-US" sz="8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机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场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airport</a:t>
              </a:r>
            </a:p>
          </p:txBody>
        </p:sp>
      </p:grpSp>
      <p:grpSp>
        <p:nvGrpSpPr>
          <p:cNvPr id="29" name="机场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jī chǎng</a:t>
              </a:r>
              <a:r>
                <a:rPr lang="en-US" sz="8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机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场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airport</a:t>
              </a:r>
            </a:p>
          </p:txBody>
        </p:sp>
      </p:grpSp>
      <p:grpSp>
        <p:nvGrpSpPr>
          <p:cNvPr id="2" name="教室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11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jiào shì</a:t>
              </a:r>
              <a:r>
                <a:rPr lang="en-US" sz="60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教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室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classroom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到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dào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到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arrive</a:t>
              </a:r>
            </a:p>
          </p:txBody>
        </p:sp>
      </p:grpSp>
      <p:grpSp>
        <p:nvGrpSpPr>
          <p:cNvPr id="6" name="走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zǒu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走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walk</a:t>
              </a:r>
            </a:p>
          </p:txBody>
        </p:sp>
      </p:grpSp>
      <p:grpSp>
        <p:nvGrpSpPr>
          <p:cNvPr id="21" name="过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guò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过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pass</a:t>
              </a:r>
            </a:p>
          </p:txBody>
        </p:sp>
      </p:grpSp>
      <p:grpSp>
        <p:nvGrpSpPr>
          <p:cNvPr id="37" name="快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kuài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快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fast</a:t>
              </a:r>
            </a:p>
          </p:txBody>
        </p:sp>
      </p:grpSp>
      <p:grpSp>
        <p:nvGrpSpPr>
          <p:cNvPr id="61" name="慢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màn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慢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slow</a:t>
              </a:r>
            </a:p>
          </p:txBody>
        </p:sp>
      </p:grpSp>
      <p:grpSp>
        <p:nvGrpSpPr>
          <p:cNvPr id="67" name="小时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xiǎo shí 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小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hour</a:t>
              </a:r>
            </a:p>
          </p:txBody>
        </p:sp>
      </p:grpSp>
      <p:grpSp>
        <p:nvGrpSpPr>
          <p:cNvPr id="27" name="公共汽车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rPr>
                <a:t>gōng gòng qì chē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公共汽车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bus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教室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jiào shì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远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yuǎn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路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lù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机场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 chǎng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离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lí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公司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gōng sī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4355" y="3628390"/>
            <a:ext cx="2366645" cy="3194050"/>
            <a:chOff x="4624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24" y="3892"/>
              <a:ext cx="3727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公共汽车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gōng gòng qì chē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32892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小时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16380" y="863600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xiǎo shí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366760" y="3648075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到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829754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dào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快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kuài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慢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màn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85290" y="366839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59230" y="436435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guò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998085" y="364871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走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83298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zǒu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6548056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离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离学校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离公司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离下课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离考试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我家离学校不太远。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离下课还有十分钟。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远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不太远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远不远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太远了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我的家很远。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学校离我家不太远。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373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502" cy="1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小时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两个小时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半个小时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一个多小时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我每天学习两个小时。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北京到上海坐火车要几个小时？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87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过生日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过新年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怎么过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你什么时候过生日？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过新年的时候我想回国。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40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315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到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9006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9260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79260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831975"/>
            <a:ext cx="85109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到学校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到饭馆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到下个月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到十点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278193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78447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78447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82384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今天我七点就到学校了。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37738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77126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77634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81571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到下个月我就二十岁了。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454275" y="48094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54275" y="48069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454275" y="4812030"/>
            <a:ext cx="852170" cy="889000"/>
            <a:chOff x="584" y="3246"/>
            <a:chExt cx="1342" cy="1400"/>
          </a:xfrm>
        </p:grpSpPr>
        <p:sp>
          <p:nvSpPr>
            <p:cNvPr id="30" name="椭圆 2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2" name="图片 31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3" name="文本框 7"/>
          <p:cNvSpPr txBox="1"/>
          <p:nvPr/>
        </p:nvSpPr>
        <p:spPr>
          <a:xfrm>
            <a:off x="3219450" y="4965700"/>
            <a:ext cx="885063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离这儿不远有一个中国饭馆，走几分钟就到了。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95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7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3611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还（会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想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要）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+ 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谓语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语气副词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还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”(2)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52127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Modal Adverb“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”(2)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你怎么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在家呢？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八点了，他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在睡觉。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这么晚了，大卫为什么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不休息？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67223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4805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十点多了，大卫在做什么呢？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23171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在睡觉呢。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下个星期你们要做什么？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58731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我们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要去那家中国饭馆吃中国菜。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511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23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就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（了）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     我上个月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就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来中国了。    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同学们七点半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就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来教室了。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他二十分钟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就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到。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：时间副词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就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5072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Adverb of Time 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就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7882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4805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刚七点，大卫已经来学校了。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大卫七点就来学校了。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551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我家离学校不远，走十分钟能到。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551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我家离学校不远，走十分钟就到。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511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99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呢。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没吃饭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呢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医院离我家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远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呢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时间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还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早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呢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，你再玩儿一会儿吧。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7"/>
          <p:cNvSpPr txBox="1"/>
          <p:nvPr/>
        </p:nvSpPr>
        <p:spPr>
          <a:xfrm>
            <a:off x="171450" y="213995"/>
            <a:ext cx="81629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语气助词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呢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9314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Modal Partical“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呢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9316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497330"/>
            <a:ext cx="58724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八点上课，大卫七点半就来学校了。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我们跟大卫说什么？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096385"/>
            <a:ext cx="5161280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十一点半了，同学们下课休息。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老师说什么？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74465" y="2984500"/>
            <a:ext cx="23202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时间还早呢。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78910" y="5588000"/>
            <a:ext cx="30327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还有十五分钟呢。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622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 bldLvl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大卫在哪里呢？大卫在做什么呢？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现在几点了？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大卫为什么还不回来？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图片 1" descr="e5b07805eda8636e20554a2da41aa2d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245" y="3072130"/>
            <a:ext cx="3953510" cy="3496310"/>
          </a:xfrm>
          <a:prstGeom prst="rect">
            <a:avLst/>
          </a:prstGeom>
        </p:spPr>
      </p:pic>
      <p:pic>
        <p:nvPicPr>
          <p:cNvPr id="7" name="07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0930" y="2944495"/>
            <a:ext cx="1271270" cy="1271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320214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75006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A：大卫回来了吗？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B：没有，他还在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教室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学习呢。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A：已经9点多了，他怎么还在学习？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B：明天有考试，他说今天要好好准备。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3285" y="1790065"/>
            <a:ext cx="6776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wèi huí lái le ma 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75985" y="26822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éi yǒu ， tā há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zài jiào shì xué xí 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75985" y="352171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jīng 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jiǔ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diǎn duō le ， tā zěn me há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zài xué xí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59363" y="4402455"/>
            <a:ext cx="7416432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zhǔn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bèi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At home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7" name="图片 6" descr="e5b07805eda8636e20554a2da41aa2d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1611630"/>
            <a:ext cx="4211320" cy="372491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228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6880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：去机场的路上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5900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On the way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to the airport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女的现在在哪儿呢？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男的现在在哪儿呢？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男的什么时候能到机场？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8678" name="Picture 6" descr="100015pt1qqvp7pxof5z5o[1]"/>
          <p:cNvPicPr>
            <a:picLocks noChangeAspect="1" noChangeArrowheads="1"/>
          </p:cNvPicPr>
          <p:nvPr/>
        </p:nvPicPr>
        <p:blipFill>
          <a:blip r:embed="rId6" cstate="print"/>
          <a:srcRect t="4884" b="5448"/>
          <a:stretch>
            <a:fillRect/>
          </a:stretch>
        </p:blipFill>
        <p:spPr bwMode="auto">
          <a:xfrm>
            <a:off x="3007995" y="3072130"/>
            <a:ext cx="5296535" cy="33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07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27135" y="2857500"/>
            <a:ext cx="1143000" cy="1143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207547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-5715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48275" y="1927225"/>
            <a:ext cx="696150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A：你现在在哪儿呢?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B：在去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机场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路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上。你已经到了吗？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A：我下飞机了。你还有多长时间能到这儿？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B：二十分钟就到。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98820" y="19672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xiàn zài zài nǎr 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?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98820" y="285369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ài qù jī ch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de lù shàng 。 nǐ yǐ jīng dào le ma 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16617" y="3710305"/>
            <a:ext cx="731315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fēi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。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cháng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néng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zhèr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98820" y="454342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èr shí fēn zhōng jiù dào 。</a:t>
            </a:r>
          </a:p>
        </p:txBody>
      </p:sp>
      <p:pic>
        <p:nvPicPr>
          <p:cNvPr id="28678" name="Picture 6" descr="100015pt1qqvp7pxof5z5o[1]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65735" y="1992561"/>
            <a:ext cx="4559579" cy="2872877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36880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：去机场的路上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237490" y="702310"/>
            <a:ext cx="35794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On the way to the airport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99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</a:t>
              </a:r>
              <a:r>
                <a:rPr kumimoji="0" lang="en-US" altLang="zh-CN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dì</a:t>
              </a: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qī 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kè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Nǐ</a:t>
              </a: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jiā lí gōng sī yuǎn ma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第七课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你家离公司远吗？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Lesson </a:t>
              </a:r>
              <a:r>
                <a:rPr kumimoji="0" lang="en-US" altLang="zh-CN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7 </a:t>
              </a:r>
              <a:r>
                <a:rPr kumimoji="0" lang="en-US" altLang="zh-CN" b="1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Do 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you live far from company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？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第七课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28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 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70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女的的家离公司远吗？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坐公共汽车要多长时间？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女的为什么不开车去公司？女的怎么去公司？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：在健身房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038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gym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3080" y="3072130"/>
            <a:ext cx="5991225" cy="3428365"/>
          </a:xfrm>
          <a:prstGeom prst="rect">
            <a:avLst/>
          </a:prstGeom>
        </p:spPr>
      </p:pic>
      <p:pic>
        <p:nvPicPr>
          <p:cNvPr id="5" name="07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24290" y="2932430"/>
            <a:ext cx="1201420" cy="12014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86701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01565" y="1699895"/>
            <a:ext cx="68199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A：你家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离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公司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远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B：很远，坐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公共汽车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要一个多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小时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呢！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A: 坐公共汽车太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慢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了，你怎么不开车？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B：开车也不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快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，路上车太多了！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4500" y="169989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jiā lí gōng sī yuǎn ma 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20785" y="2630170"/>
            <a:ext cx="7072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yuǎn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zuò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gōng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gòng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chē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gè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39568" y="3495040"/>
            <a:ext cx="6939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uò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gōng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gòng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chē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，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kāi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chē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1640" y="4359910"/>
            <a:ext cx="6266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āi chē yě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kuài ， lù shàng chē tài duō le ！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：在健身房</a:t>
            </a: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2038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gym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2168525"/>
            <a:ext cx="4551680" cy="260477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9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：在路上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069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On the way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A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为什么今天晚上要和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一起吃饭？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的生日是什么时候？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她们去哪儿吃饭？饭馆远吗？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30726" name="Picture 6" descr="u=873399928,2440360642&amp;fm=21&amp;gp=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5940" y="3072130"/>
            <a:ext cx="5303520" cy="3317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07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38565" y="2973070"/>
            <a:ext cx="1189990" cy="1189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807716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68215" y="1745615"/>
            <a:ext cx="741172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A：今天晚上我们一起吃饭吧，给你过生日。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B：今天？离我的生日还有一个多星期呢！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A：下个星期我要去北京，今天过吧。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B：好吧，离这儿不远有一个中国饭馆，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走几分钟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就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到了。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49561" y="1745615"/>
            <a:ext cx="7570049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，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gěi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guò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shēng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95900" y="2667635"/>
            <a:ext cx="68465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 tiān ？ lí wǒ de shēng rì há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yǒu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gè duō xīng qī n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77485" y="3554730"/>
            <a:ext cx="6644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ià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xīng qī wǒ yào qù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B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ěi 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īng ， jīn tiān guò b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83835" y="4392930"/>
            <a:ext cx="6880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b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 lí zhèr bù yuǎn yǒu y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g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zhōng guó fàn guǎn ，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：在路上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1069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On the way</a:t>
            </a:r>
          </a:p>
        </p:txBody>
      </p:sp>
      <p:pic>
        <p:nvPicPr>
          <p:cNvPr id="30726" name="Picture 6" descr="u=873399928,2440360642&amp;fm=21&amp;gp=0[1]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94640" y="2286000"/>
            <a:ext cx="4197985" cy="262572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文本框 6"/>
          <p:cNvSpPr txBox="1"/>
          <p:nvPr/>
        </p:nvSpPr>
        <p:spPr>
          <a:xfrm>
            <a:off x="5239385" y="5197475"/>
            <a:ext cx="3214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zǒu jī fēn zhōng jiù dào le 。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58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60998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  双人旁   ”和“反文旁  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0526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 双人旁   ”and“  反文旁 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双人旁，大多与行走有关系。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双人旁</a:t>
                      </a:r>
                      <a:r>
                        <a:rPr lang="zh-CN" altLang="en-US" sz="1800" b="1" noProof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E3C982"/>
                              </a:gs>
                              <a:gs pos="95000">
                                <a:srgbClr val="B29054"/>
                              </a:gs>
                            </a:gsLst>
                            <a:lin ang="0" scaled="1"/>
                            <a:tileRect/>
                          </a:gradFill>
                          <a:effectLst/>
                          <a:uLnTx/>
                          <a:uFillTx/>
                          <a:latin typeface="思源黑体 CN Heavy" panose="020B0A00000000000000" pitchFamily="34" charset="-122"/>
                          <a:ea typeface="思源黑体 CN Heavy" panose="020B0A00000000000000" pitchFamily="34" charset="-122"/>
                          <a:sym typeface="+mn-ea"/>
                        </a:rPr>
                        <a:t> 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”called the “double-person” radical is usually related to the act of walking.</a:t>
                      </a:r>
                      <a:endParaRPr lang="en-US" altLang="zh-CN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反文旁，大多与鞭打、敲打有关系。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反文旁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 ” is usually related to the act of whipping or beating.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435" y="3132455"/>
            <a:ext cx="2434590" cy="1171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3435" y="4603115"/>
            <a:ext cx="2434590" cy="130048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751205" y="3198495"/>
            <a:ext cx="463550" cy="949960"/>
            <a:chOff x="10300" y="1286"/>
            <a:chExt cx="730" cy="1496"/>
          </a:xfrm>
        </p:grpSpPr>
        <p:sp>
          <p:nvSpPr>
            <p:cNvPr id="11" name="任意多边形 10"/>
            <p:cNvSpPr/>
            <p:nvPr/>
          </p:nvSpPr>
          <p:spPr>
            <a:xfrm>
              <a:off x="10478" y="1286"/>
              <a:ext cx="553" cy="55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3" h="554">
                  <a:moveTo>
                    <a:pt x="385" y="0"/>
                  </a:moveTo>
                  <a:cubicBezTo>
                    <a:pt x="410" y="0"/>
                    <a:pt x="444" y="15"/>
                    <a:pt x="487" y="45"/>
                  </a:cubicBezTo>
                  <a:cubicBezTo>
                    <a:pt x="531" y="75"/>
                    <a:pt x="553" y="103"/>
                    <a:pt x="553" y="128"/>
                  </a:cubicBezTo>
                  <a:cubicBezTo>
                    <a:pt x="553" y="151"/>
                    <a:pt x="538" y="173"/>
                    <a:pt x="508" y="194"/>
                  </a:cubicBezTo>
                  <a:cubicBezTo>
                    <a:pt x="479" y="214"/>
                    <a:pt x="433" y="256"/>
                    <a:pt x="372" y="317"/>
                  </a:cubicBezTo>
                  <a:cubicBezTo>
                    <a:pt x="253" y="431"/>
                    <a:pt x="171" y="499"/>
                    <a:pt x="125" y="521"/>
                  </a:cubicBezTo>
                  <a:cubicBezTo>
                    <a:pt x="80" y="543"/>
                    <a:pt x="48" y="554"/>
                    <a:pt x="28" y="554"/>
                  </a:cubicBezTo>
                  <a:cubicBezTo>
                    <a:pt x="9" y="554"/>
                    <a:pt x="0" y="546"/>
                    <a:pt x="0" y="531"/>
                  </a:cubicBezTo>
                  <a:cubicBezTo>
                    <a:pt x="0" y="517"/>
                    <a:pt x="13" y="498"/>
                    <a:pt x="38" y="476"/>
                  </a:cubicBezTo>
                  <a:cubicBezTo>
                    <a:pt x="143" y="382"/>
                    <a:pt x="221" y="300"/>
                    <a:pt x="272" y="228"/>
                  </a:cubicBezTo>
                  <a:cubicBezTo>
                    <a:pt x="324" y="156"/>
                    <a:pt x="350" y="106"/>
                    <a:pt x="350" y="79"/>
                  </a:cubicBezTo>
                  <a:lnTo>
                    <a:pt x="348" y="51"/>
                  </a:lnTo>
                  <a:cubicBezTo>
                    <a:pt x="348" y="17"/>
                    <a:pt x="361" y="0"/>
                    <a:pt x="38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0300" y="1666"/>
              <a:ext cx="696" cy="111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1116">
                  <a:moveTo>
                    <a:pt x="554" y="0"/>
                  </a:moveTo>
                  <a:cubicBezTo>
                    <a:pt x="582" y="0"/>
                    <a:pt x="612" y="17"/>
                    <a:pt x="646" y="51"/>
                  </a:cubicBezTo>
                  <a:cubicBezTo>
                    <a:pt x="679" y="85"/>
                    <a:pt x="696" y="111"/>
                    <a:pt x="696" y="128"/>
                  </a:cubicBezTo>
                  <a:cubicBezTo>
                    <a:pt x="696" y="144"/>
                    <a:pt x="686" y="160"/>
                    <a:pt x="666" y="174"/>
                  </a:cubicBezTo>
                  <a:cubicBezTo>
                    <a:pt x="637" y="193"/>
                    <a:pt x="581" y="252"/>
                    <a:pt x="500" y="351"/>
                  </a:cubicBezTo>
                  <a:cubicBezTo>
                    <a:pt x="544" y="394"/>
                    <a:pt x="566" y="450"/>
                    <a:pt x="566" y="520"/>
                  </a:cubicBezTo>
                  <a:lnTo>
                    <a:pt x="560" y="669"/>
                  </a:lnTo>
                  <a:cubicBezTo>
                    <a:pt x="558" y="708"/>
                    <a:pt x="557" y="767"/>
                    <a:pt x="557" y="846"/>
                  </a:cubicBezTo>
                  <a:cubicBezTo>
                    <a:pt x="557" y="925"/>
                    <a:pt x="549" y="989"/>
                    <a:pt x="534" y="1040"/>
                  </a:cubicBezTo>
                  <a:cubicBezTo>
                    <a:pt x="520" y="1091"/>
                    <a:pt x="500" y="1116"/>
                    <a:pt x="475" y="1116"/>
                  </a:cubicBezTo>
                  <a:cubicBezTo>
                    <a:pt x="449" y="1116"/>
                    <a:pt x="429" y="1098"/>
                    <a:pt x="414" y="1061"/>
                  </a:cubicBezTo>
                  <a:cubicBezTo>
                    <a:pt x="399" y="1024"/>
                    <a:pt x="391" y="990"/>
                    <a:pt x="391" y="958"/>
                  </a:cubicBezTo>
                  <a:cubicBezTo>
                    <a:pt x="391" y="927"/>
                    <a:pt x="397" y="895"/>
                    <a:pt x="408" y="864"/>
                  </a:cubicBezTo>
                  <a:cubicBezTo>
                    <a:pt x="431" y="758"/>
                    <a:pt x="442" y="666"/>
                    <a:pt x="442" y="587"/>
                  </a:cubicBezTo>
                  <a:cubicBezTo>
                    <a:pt x="442" y="509"/>
                    <a:pt x="439" y="453"/>
                    <a:pt x="433" y="418"/>
                  </a:cubicBezTo>
                  <a:cubicBezTo>
                    <a:pt x="355" y="515"/>
                    <a:pt x="276" y="589"/>
                    <a:pt x="197" y="642"/>
                  </a:cubicBezTo>
                  <a:cubicBezTo>
                    <a:pt x="118" y="695"/>
                    <a:pt x="62" y="721"/>
                    <a:pt x="30" y="721"/>
                  </a:cubicBezTo>
                  <a:cubicBezTo>
                    <a:pt x="10" y="721"/>
                    <a:pt x="0" y="713"/>
                    <a:pt x="0" y="697"/>
                  </a:cubicBezTo>
                  <a:cubicBezTo>
                    <a:pt x="0" y="683"/>
                    <a:pt x="17" y="663"/>
                    <a:pt x="50" y="636"/>
                  </a:cubicBezTo>
                  <a:cubicBezTo>
                    <a:pt x="83" y="610"/>
                    <a:pt x="121" y="576"/>
                    <a:pt x="163" y="536"/>
                  </a:cubicBezTo>
                  <a:cubicBezTo>
                    <a:pt x="204" y="495"/>
                    <a:pt x="246" y="452"/>
                    <a:pt x="288" y="407"/>
                  </a:cubicBezTo>
                  <a:cubicBezTo>
                    <a:pt x="330" y="362"/>
                    <a:pt x="366" y="320"/>
                    <a:pt x="395" y="280"/>
                  </a:cubicBezTo>
                  <a:cubicBezTo>
                    <a:pt x="425" y="241"/>
                    <a:pt x="450" y="204"/>
                    <a:pt x="470" y="170"/>
                  </a:cubicBezTo>
                  <a:cubicBezTo>
                    <a:pt x="490" y="135"/>
                    <a:pt x="502" y="112"/>
                    <a:pt x="506" y="101"/>
                  </a:cubicBezTo>
                  <a:cubicBezTo>
                    <a:pt x="510" y="89"/>
                    <a:pt x="512" y="76"/>
                    <a:pt x="512" y="62"/>
                  </a:cubicBezTo>
                  <a:cubicBezTo>
                    <a:pt x="512" y="21"/>
                    <a:pt x="526" y="0"/>
                    <a:pt x="55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04294" y="4673044"/>
            <a:ext cx="670560" cy="10070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" h="1586">
                <a:moveTo>
                  <a:pt x="386" y="0"/>
                </a:moveTo>
                <a:cubicBezTo>
                  <a:pt x="396" y="0"/>
                  <a:pt x="421" y="9"/>
                  <a:pt x="460" y="27"/>
                </a:cubicBezTo>
                <a:cubicBezTo>
                  <a:pt x="499" y="45"/>
                  <a:pt x="523" y="58"/>
                  <a:pt x="531" y="67"/>
                </a:cubicBezTo>
                <a:cubicBezTo>
                  <a:pt x="539" y="76"/>
                  <a:pt x="543" y="86"/>
                  <a:pt x="543" y="97"/>
                </a:cubicBezTo>
                <a:cubicBezTo>
                  <a:pt x="543" y="108"/>
                  <a:pt x="539" y="120"/>
                  <a:pt x="529" y="132"/>
                </a:cubicBezTo>
                <a:cubicBezTo>
                  <a:pt x="519" y="145"/>
                  <a:pt x="490" y="210"/>
                  <a:pt x="441" y="327"/>
                </a:cubicBezTo>
                <a:cubicBezTo>
                  <a:pt x="391" y="444"/>
                  <a:pt x="346" y="538"/>
                  <a:pt x="303" y="609"/>
                </a:cubicBezTo>
                <a:cubicBezTo>
                  <a:pt x="397" y="605"/>
                  <a:pt x="503" y="575"/>
                  <a:pt x="622" y="518"/>
                </a:cubicBezTo>
                <a:cubicBezTo>
                  <a:pt x="689" y="490"/>
                  <a:pt x="742" y="476"/>
                  <a:pt x="783" y="476"/>
                </a:cubicBezTo>
                <a:cubicBezTo>
                  <a:pt x="800" y="476"/>
                  <a:pt x="815" y="480"/>
                  <a:pt x="829" y="488"/>
                </a:cubicBezTo>
                <a:cubicBezTo>
                  <a:pt x="844" y="495"/>
                  <a:pt x="851" y="504"/>
                  <a:pt x="851" y="515"/>
                </a:cubicBezTo>
                <a:cubicBezTo>
                  <a:pt x="851" y="532"/>
                  <a:pt x="831" y="553"/>
                  <a:pt x="793" y="576"/>
                </a:cubicBezTo>
                <a:cubicBezTo>
                  <a:pt x="755" y="599"/>
                  <a:pt x="648" y="628"/>
                  <a:pt x="474" y="662"/>
                </a:cubicBezTo>
                <a:cubicBezTo>
                  <a:pt x="522" y="694"/>
                  <a:pt x="553" y="718"/>
                  <a:pt x="568" y="733"/>
                </a:cubicBezTo>
                <a:cubicBezTo>
                  <a:pt x="584" y="749"/>
                  <a:pt x="591" y="762"/>
                  <a:pt x="591" y="772"/>
                </a:cubicBezTo>
                <a:cubicBezTo>
                  <a:pt x="591" y="782"/>
                  <a:pt x="588" y="798"/>
                  <a:pt x="580" y="821"/>
                </a:cubicBezTo>
                <a:cubicBezTo>
                  <a:pt x="572" y="843"/>
                  <a:pt x="560" y="895"/>
                  <a:pt x="542" y="977"/>
                </a:cubicBezTo>
                <a:cubicBezTo>
                  <a:pt x="525" y="1059"/>
                  <a:pt x="504" y="1127"/>
                  <a:pt x="478" y="1181"/>
                </a:cubicBezTo>
                <a:cubicBezTo>
                  <a:pt x="528" y="1245"/>
                  <a:pt x="575" y="1295"/>
                  <a:pt x="619" y="1332"/>
                </a:cubicBezTo>
                <a:cubicBezTo>
                  <a:pt x="663" y="1368"/>
                  <a:pt x="713" y="1399"/>
                  <a:pt x="767" y="1424"/>
                </a:cubicBezTo>
                <a:cubicBezTo>
                  <a:pt x="821" y="1449"/>
                  <a:pt x="904" y="1482"/>
                  <a:pt x="1016" y="1524"/>
                </a:cubicBezTo>
                <a:cubicBezTo>
                  <a:pt x="1043" y="1535"/>
                  <a:pt x="1056" y="1544"/>
                  <a:pt x="1056" y="1553"/>
                </a:cubicBezTo>
                <a:cubicBezTo>
                  <a:pt x="1056" y="1562"/>
                  <a:pt x="1052" y="1568"/>
                  <a:pt x="1044" y="1571"/>
                </a:cubicBezTo>
                <a:cubicBezTo>
                  <a:pt x="1035" y="1573"/>
                  <a:pt x="996" y="1576"/>
                  <a:pt x="926" y="1580"/>
                </a:cubicBezTo>
                <a:cubicBezTo>
                  <a:pt x="857" y="1584"/>
                  <a:pt x="798" y="1586"/>
                  <a:pt x="751" y="1586"/>
                </a:cubicBezTo>
                <a:cubicBezTo>
                  <a:pt x="703" y="1586"/>
                  <a:pt x="670" y="1577"/>
                  <a:pt x="651" y="1559"/>
                </a:cubicBezTo>
                <a:cubicBezTo>
                  <a:pt x="632" y="1541"/>
                  <a:pt x="559" y="1439"/>
                  <a:pt x="434" y="1252"/>
                </a:cubicBezTo>
                <a:cubicBezTo>
                  <a:pt x="371" y="1336"/>
                  <a:pt x="300" y="1393"/>
                  <a:pt x="220" y="1421"/>
                </a:cubicBezTo>
                <a:cubicBezTo>
                  <a:pt x="140" y="1449"/>
                  <a:pt x="75" y="1463"/>
                  <a:pt x="25" y="1463"/>
                </a:cubicBezTo>
                <a:cubicBezTo>
                  <a:pt x="8" y="1463"/>
                  <a:pt x="0" y="1458"/>
                  <a:pt x="0" y="1449"/>
                </a:cubicBezTo>
                <a:cubicBezTo>
                  <a:pt x="0" y="1439"/>
                  <a:pt x="12" y="1430"/>
                  <a:pt x="35" y="1423"/>
                </a:cubicBezTo>
                <a:cubicBezTo>
                  <a:pt x="131" y="1391"/>
                  <a:pt x="203" y="1356"/>
                  <a:pt x="251" y="1317"/>
                </a:cubicBezTo>
                <a:cubicBezTo>
                  <a:pt x="299" y="1279"/>
                  <a:pt x="342" y="1230"/>
                  <a:pt x="380" y="1171"/>
                </a:cubicBezTo>
                <a:lnTo>
                  <a:pt x="284" y="1025"/>
                </a:lnTo>
                <a:cubicBezTo>
                  <a:pt x="225" y="940"/>
                  <a:pt x="185" y="887"/>
                  <a:pt x="164" y="869"/>
                </a:cubicBezTo>
                <a:cubicBezTo>
                  <a:pt x="143" y="850"/>
                  <a:pt x="132" y="837"/>
                  <a:pt x="132" y="828"/>
                </a:cubicBezTo>
                <a:cubicBezTo>
                  <a:pt x="132" y="820"/>
                  <a:pt x="140" y="816"/>
                  <a:pt x="154" y="816"/>
                </a:cubicBezTo>
                <a:cubicBezTo>
                  <a:pt x="197" y="816"/>
                  <a:pt x="238" y="844"/>
                  <a:pt x="276" y="901"/>
                </a:cubicBezTo>
                <a:cubicBezTo>
                  <a:pt x="313" y="958"/>
                  <a:pt x="360" y="1026"/>
                  <a:pt x="417" y="1104"/>
                </a:cubicBezTo>
                <a:cubicBezTo>
                  <a:pt x="446" y="1034"/>
                  <a:pt x="461" y="954"/>
                  <a:pt x="461" y="866"/>
                </a:cubicBezTo>
                <a:cubicBezTo>
                  <a:pt x="461" y="778"/>
                  <a:pt x="452" y="712"/>
                  <a:pt x="434" y="668"/>
                </a:cubicBezTo>
                <a:cubicBezTo>
                  <a:pt x="381" y="669"/>
                  <a:pt x="329" y="663"/>
                  <a:pt x="276" y="649"/>
                </a:cubicBezTo>
                <a:cubicBezTo>
                  <a:pt x="216" y="724"/>
                  <a:pt x="173" y="762"/>
                  <a:pt x="148" y="762"/>
                </a:cubicBezTo>
                <a:cubicBezTo>
                  <a:pt x="140" y="762"/>
                  <a:pt x="136" y="758"/>
                  <a:pt x="136" y="749"/>
                </a:cubicBezTo>
                <a:cubicBezTo>
                  <a:pt x="136" y="740"/>
                  <a:pt x="143" y="725"/>
                  <a:pt x="157" y="705"/>
                </a:cubicBezTo>
                <a:cubicBezTo>
                  <a:pt x="221" y="614"/>
                  <a:pt x="273" y="510"/>
                  <a:pt x="313" y="393"/>
                </a:cubicBezTo>
                <a:cubicBezTo>
                  <a:pt x="353" y="276"/>
                  <a:pt x="372" y="180"/>
                  <a:pt x="372" y="108"/>
                </a:cubicBezTo>
                <a:cubicBezTo>
                  <a:pt x="372" y="82"/>
                  <a:pt x="370" y="64"/>
                  <a:pt x="365" y="53"/>
                </a:cubicBezTo>
                <a:cubicBezTo>
                  <a:pt x="360" y="42"/>
                  <a:pt x="357" y="33"/>
                  <a:pt x="357" y="27"/>
                </a:cubicBezTo>
                <a:cubicBezTo>
                  <a:pt x="357" y="9"/>
                  <a:pt x="367" y="0"/>
                  <a:pt x="386" y="0"/>
                </a:cubicBezTo>
                <a:close/>
              </a:path>
            </a:pathLst>
          </a:custGeom>
          <a:solidFill>
            <a:srgbClr val="FF0000"/>
          </a:solidFill>
          <a:effectLst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414010"/>
      </p:ext>
    </p:extLst>
  </p:cSld>
  <p:clrMapOvr>
    <a:masterClrMapping/>
  </p:clrMapOvr>
  <p:transition spd="slow">
    <p:split orient="vert"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第七课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287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 7</a:t>
            </a:r>
          </a:p>
        </p:txBody>
      </p:sp>
    </p:spTree>
    <p:extLst>
      <p:ext uri="{BB962C8B-B14F-4D97-AF65-F5344CB8AC3E}">
        <p14:creationId xmlns:p14="http://schemas.microsoft.com/office/powerpoint/2010/main" val="2969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门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mén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好吃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hǎo chī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自行车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zì xíng chē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wài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羊肉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yáng ròu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面条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miàn tiáo </a:t>
            </a: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079498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打篮球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 lán qiú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公斤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gōng jīn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所以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suǒ yǐ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因为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yīn wèi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游泳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yóu yǒng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经常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jīng cháng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姐姐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jiě jie</a:t>
            </a: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0476340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5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123507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mā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1202055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hǎo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155" y="8362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4202430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yīn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huí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83629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710882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zì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075805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bái</a:t>
            </a: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25" y="77851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tīng</a:t>
            </a: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176655" y="2165985"/>
            <a:ext cx="1083945" cy="993140"/>
            <a:chOff x="1853" y="3411"/>
            <a:chExt cx="1707" cy="1564"/>
          </a:xfrm>
        </p:grpSpPr>
        <p:sp>
          <p:nvSpPr>
            <p:cNvPr id="6" name="任意多边形 5"/>
            <p:cNvSpPr/>
            <p:nvPr/>
          </p:nvSpPr>
          <p:spPr>
            <a:xfrm>
              <a:off x="2676" y="3451"/>
              <a:ext cx="884" cy="152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525">
                  <a:moveTo>
                    <a:pt x="122" y="254"/>
                  </a:moveTo>
                  <a:cubicBezTo>
                    <a:pt x="146" y="254"/>
                    <a:pt x="176" y="262"/>
                    <a:pt x="210" y="279"/>
                  </a:cubicBezTo>
                  <a:cubicBezTo>
                    <a:pt x="244" y="295"/>
                    <a:pt x="261" y="318"/>
                    <a:pt x="261" y="346"/>
                  </a:cubicBezTo>
                  <a:cubicBezTo>
                    <a:pt x="261" y="359"/>
                    <a:pt x="257" y="375"/>
                    <a:pt x="248" y="397"/>
                  </a:cubicBezTo>
                  <a:cubicBezTo>
                    <a:pt x="236" y="426"/>
                    <a:pt x="219" y="534"/>
                    <a:pt x="195" y="723"/>
                  </a:cubicBezTo>
                  <a:cubicBezTo>
                    <a:pt x="240" y="711"/>
                    <a:pt x="300" y="699"/>
                    <a:pt x="374" y="687"/>
                  </a:cubicBezTo>
                  <a:lnTo>
                    <a:pt x="394" y="683"/>
                  </a:lnTo>
                  <a:lnTo>
                    <a:pt x="397" y="688"/>
                  </a:lnTo>
                  <a:cubicBezTo>
                    <a:pt x="407" y="701"/>
                    <a:pt x="420" y="708"/>
                    <a:pt x="435" y="708"/>
                  </a:cubicBezTo>
                  <a:cubicBezTo>
                    <a:pt x="458" y="708"/>
                    <a:pt x="478" y="695"/>
                    <a:pt x="495" y="668"/>
                  </a:cubicBezTo>
                  <a:lnTo>
                    <a:pt x="495" y="667"/>
                  </a:lnTo>
                  <a:lnTo>
                    <a:pt x="502" y="666"/>
                  </a:lnTo>
                  <a:cubicBezTo>
                    <a:pt x="585" y="653"/>
                    <a:pt x="636" y="643"/>
                    <a:pt x="655" y="636"/>
                  </a:cubicBezTo>
                  <a:cubicBezTo>
                    <a:pt x="675" y="627"/>
                    <a:pt x="695" y="623"/>
                    <a:pt x="714" y="623"/>
                  </a:cubicBezTo>
                  <a:cubicBezTo>
                    <a:pt x="734" y="623"/>
                    <a:pt x="767" y="638"/>
                    <a:pt x="814" y="667"/>
                  </a:cubicBezTo>
                  <a:cubicBezTo>
                    <a:pt x="861" y="696"/>
                    <a:pt x="884" y="721"/>
                    <a:pt x="884" y="741"/>
                  </a:cubicBezTo>
                  <a:cubicBezTo>
                    <a:pt x="884" y="760"/>
                    <a:pt x="877" y="777"/>
                    <a:pt x="864" y="790"/>
                  </a:cubicBezTo>
                  <a:cubicBezTo>
                    <a:pt x="851" y="803"/>
                    <a:pt x="841" y="827"/>
                    <a:pt x="835" y="862"/>
                  </a:cubicBezTo>
                  <a:cubicBezTo>
                    <a:pt x="829" y="896"/>
                    <a:pt x="817" y="981"/>
                    <a:pt x="801" y="1114"/>
                  </a:cubicBezTo>
                  <a:cubicBezTo>
                    <a:pt x="784" y="1248"/>
                    <a:pt x="753" y="1350"/>
                    <a:pt x="707" y="1420"/>
                  </a:cubicBezTo>
                  <a:cubicBezTo>
                    <a:pt x="661" y="1490"/>
                    <a:pt x="619" y="1525"/>
                    <a:pt x="582" y="1525"/>
                  </a:cubicBezTo>
                  <a:cubicBezTo>
                    <a:pt x="559" y="1525"/>
                    <a:pt x="553" y="1519"/>
                    <a:pt x="562" y="1506"/>
                  </a:cubicBezTo>
                  <a:cubicBezTo>
                    <a:pt x="499" y="1429"/>
                    <a:pt x="443" y="1368"/>
                    <a:pt x="396" y="1324"/>
                  </a:cubicBezTo>
                  <a:cubicBezTo>
                    <a:pt x="378" y="1308"/>
                    <a:pt x="369" y="1293"/>
                    <a:pt x="369" y="1280"/>
                  </a:cubicBezTo>
                  <a:cubicBezTo>
                    <a:pt x="369" y="1266"/>
                    <a:pt x="376" y="1259"/>
                    <a:pt x="389" y="1259"/>
                  </a:cubicBezTo>
                  <a:cubicBezTo>
                    <a:pt x="402" y="1259"/>
                    <a:pt x="427" y="1264"/>
                    <a:pt x="464" y="1275"/>
                  </a:cubicBezTo>
                  <a:cubicBezTo>
                    <a:pt x="501" y="1286"/>
                    <a:pt x="529" y="1291"/>
                    <a:pt x="547" y="1291"/>
                  </a:cubicBezTo>
                  <a:cubicBezTo>
                    <a:pt x="565" y="1291"/>
                    <a:pt x="580" y="1283"/>
                    <a:pt x="591" y="1268"/>
                  </a:cubicBezTo>
                  <a:cubicBezTo>
                    <a:pt x="602" y="1253"/>
                    <a:pt x="615" y="1224"/>
                    <a:pt x="629" y="1183"/>
                  </a:cubicBezTo>
                  <a:cubicBezTo>
                    <a:pt x="643" y="1142"/>
                    <a:pt x="655" y="1082"/>
                    <a:pt x="665" y="1003"/>
                  </a:cubicBezTo>
                  <a:cubicBezTo>
                    <a:pt x="676" y="924"/>
                    <a:pt x="681" y="855"/>
                    <a:pt x="681" y="796"/>
                  </a:cubicBezTo>
                  <a:cubicBezTo>
                    <a:pt x="681" y="776"/>
                    <a:pt x="674" y="763"/>
                    <a:pt x="661" y="759"/>
                  </a:cubicBezTo>
                  <a:cubicBezTo>
                    <a:pt x="647" y="755"/>
                    <a:pt x="626" y="753"/>
                    <a:pt x="599" y="753"/>
                  </a:cubicBezTo>
                  <a:cubicBezTo>
                    <a:pt x="526" y="753"/>
                    <a:pt x="437" y="764"/>
                    <a:pt x="332" y="785"/>
                  </a:cubicBezTo>
                  <a:cubicBezTo>
                    <a:pt x="227" y="807"/>
                    <a:pt x="163" y="827"/>
                    <a:pt x="138" y="847"/>
                  </a:cubicBezTo>
                  <a:cubicBezTo>
                    <a:pt x="114" y="866"/>
                    <a:pt x="92" y="875"/>
                    <a:pt x="73" y="875"/>
                  </a:cubicBezTo>
                  <a:cubicBezTo>
                    <a:pt x="54" y="875"/>
                    <a:pt x="41" y="865"/>
                    <a:pt x="35" y="845"/>
                  </a:cubicBezTo>
                  <a:cubicBezTo>
                    <a:pt x="28" y="825"/>
                    <a:pt x="24" y="804"/>
                    <a:pt x="24" y="783"/>
                  </a:cubicBezTo>
                  <a:cubicBezTo>
                    <a:pt x="24" y="761"/>
                    <a:pt x="33" y="745"/>
                    <a:pt x="50" y="734"/>
                  </a:cubicBezTo>
                  <a:cubicBezTo>
                    <a:pt x="66" y="723"/>
                    <a:pt x="80" y="682"/>
                    <a:pt x="91" y="611"/>
                  </a:cubicBezTo>
                  <a:cubicBezTo>
                    <a:pt x="102" y="539"/>
                    <a:pt x="107" y="470"/>
                    <a:pt x="107" y="401"/>
                  </a:cubicBezTo>
                  <a:cubicBezTo>
                    <a:pt x="107" y="364"/>
                    <a:pt x="104" y="340"/>
                    <a:pt x="96" y="328"/>
                  </a:cubicBezTo>
                  <a:cubicBezTo>
                    <a:pt x="88" y="317"/>
                    <a:pt x="85" y="302"/>
                    <a:pt x="85" y="283"/>
                  </a:cubicBezTo>
                  <a:cubicBezTo>
                    <a:pt x="85" y="264"/>
                    <a:pt x="97" y="254"/>
                    <a:pt x="122" y="254"/>
                  </a:cubicBezTo>
                  <a:close/>
                  <a:moveTo>
                    <a:pt x="501" y="0"/>
                  </a:moveTo>
                  <a:cubicBezTo>
                    <a:pt x="521" y="0"/>
                    <a:pt x="552" y="13"/>
                    <a:pt x="594" y="39"/>
                  </a:cubicBezTo>
                  <a:cubicBezTo>
                    <a:pt x="635" y="65"/>
                    <a:pt x="656" y="89"/>
                    <a:pt x="656" y="111"/>
                  </a:cubicBezTo>
                  <a:cubicBezTo>
                    <a:pt x="656" y="127"/>
                    <a:pt x="646" y="147"/>
                    <a:pt x="624" y="170"/>
                  </a:cubicBezTo>
                  <a:cubicBezTo>
                    <a:pt x="603" y="193"/>
                    <a:pt x="588" y="222"/>
                    <a:pt x="580" y="256"/>
                  </a:cubicBezTo>
                  <a:cubicBezTo>
                    <a:pt x="571" y="291"/>
                    <a:pt x="561" y="368"/>
                    <a:pt x="549" y="490"/>
                  </a:cubicBezTo>
                  <a:cubicBezTo>
                    <a:pt x="543" y="539"/>
                    <a:pt x="531" y="588"/>
                    <a:pt x="511" y="636"/>
                  </a:cubicBezTo>
                  <a:cubicBezTo>
                    <a:pt x="507" y="645"/>
                    <a:pt x="503" y="653"/>
                    <a:pt x="499" y="661"/>
                  </a:cubicBezTo>
                  <a:lnTo>
                    <a:pt x="495" y="667"/>
                  </a:lnTo>
                  <a:lnTo>
                    <a:pt x="485" y="668"/>
                  </a:lnTo>
                  <a:cubicBezTo>
                    <a:pt x="453" y="673"/>
                    <a:pt x="423" y="678"/>
                    <a:pt x="395" y="683"/>
                  </a:cubicBezTo>
                  <a:lnTo>
                    <a:pt x="394" y="683"/>
                  </a:lnTo>
                  <a:lnTo>
                    <a:pt x="394" y="682"/>
                  </a:lnTo>
                  <a:cubicBezTo>
                    <a:pt x="386" y="669"/>
                    <a:pt x="382" y="652"/>
                    <a:pt x="382" y="630"/>
                  </a:cubicBezTo>
                  <a:cubicBezTo>
                    <a:pt x="382" y="605"/>
                    <a:pt x="386" y="582"/>
                    <a:pt x="394" y="562"/>
                  </a:cubicBezTo>
                  <a:cubicBezTo>
                    <a:pt x="403" y="542"/>
                    <a:pt x="413" y="481"/>
                    <a:pt x="426" y="381"/>
                  </a:cubicBezTo>
                  <a:cubicBezTo>
                    <a:pt x="440" y="281"/>
                    <a:pt x="446" y="218"/>
                    <a:pt x="446" y="192"/>
                  </a:cubicBezTo>
                  <a:cubicBezTo>
                    <a:pt x="446" y="166"/>
                    <a:pt x="445" y="152"/>
                    <a:pt x="444" y="150"/>
                  </a:cubicBezTo>
                  <a:cubicBezTo>
                    <a:pt x="442" y="148"/>
                    <a:pt x="437" y="147"/>
                    <a:pt x="427" y="147"/>
                  </a:cubicBezTo>
                  <a:cubicBezTo>
                    <a:pt x="416" y="147"/>
                    <a:pt x="383" y="153"/>
                    <a:pt x="327" y="166"/>
                  </a:cubicBezTo>
                  <a:cubicBezTo>
                    <a:pt x="272" y="178"/>
                    <a:pt x="232" y="188"/>
                    <a:pt x="207" y="195"/>
                  </a:cubicBezTo>
                  <a:cubicBezTo>
                    <a:pt x="183" y="202"/>
                    <a:pt x="160" y="206"/>
                    <a:pt x="136" y="206"/>
                  </a:cubicBezTo>
                  <a:cubicBezTo>
                    <a:pt x="112" y="206"/>
                    <a:pt x="84" y="197"/>
                    <a:pt x="50" y="180"/>
                  </a:cubicBezTo>
                  <a:cubicBezTo>
                    <a:pt x="17" y="164"/>
                    <a:pt x="0" y="146"/>
                    <a:pt x="0" y="127"/>
                  </a:cubicBezTo>
                  <a:cubicBezTo>
                    <a:pt x="0" y="107"/>
                    <a:pt x="21" y="98"/>
                    <a:pt x="62" y="98"/>
                  </a:cubicBezTo>
                  <a:cubicBezTo>
                    <a:pt x="134" y="98"/>
                    <a:pt x="207" y="90"/>
                    <a:pt x="281" y="74"/>
                  </a:cubicBezTo>
                  <a:cubicBezTo>
                    <a:pt x="355" y="58"/>
                    <a:pt x="410" y="39"/>
                    <a:pt x="446" y="16"/>
                  </a:cubicBezTo>
                  <a:cubicBezTo>
                    <a:pt x="463" y="5"/>
                    <a:pt x="481" y="0"/>
                    <a:pt x="50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853" y="3411"/>
              <a:ext cx="790" cy="14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0" h="1402">
                  <a:moveTo>
                    <a:pt x="625" y="638"/>
                  </a:moveTo>
                  <a:lnTo>
                    <a:pt x="490" y="689"/>
                  </a:lnTo>
                  <a:cubicBezTo>
                    <a:pt x="480" y="726"/>
                    <a:pt x="471" y="770"/>
                    <a:pt x="462" y="821"/>
                  </a:cubicBezTo>
                  <a:cubicBezTo>
                    <a:pt x="452" y="871"/>
                    <a:pt x="447" y="899"/>
                    <a:pt x="447" y="904"/>
                  </a:cubicBezTo>
                  <a:cubicBezTo>
                    <a:pt x="447" y="914"/>
                    <a:pt x="454" y="925"/>
                    <a:pt x="468" y="935"/>
                  </a:cubicBezTo>
                  <a:cubicBezTo>
                    <a:pt x="482" y="946"/>
                    <a:pt x="502" y="968"/>
                    <a:pt x="527" y="1001"/>
                  </a:cubicBezTo>
                  <a:cubicBezTo>
                    <a:pt x="565" y="926"/>
                    <a:pt x="598" y="805"/>
                    <a:pt x="625" y="638"/>
                  </a:cubicBezTo>
                  <a:close/>
                  <a:moveTo>
                    <a:pt x="428" y="0"/>
                  </a:moveTo>
                  <a:cubicBezTo>
                    <a:pt x="452" y="0"/>
                    <a:pt x="489" y="14"/>
                    <a:pt x="539" y="42"/>
                  </a:cubicBezTo>
                  <a:cubicBezTo>
                    <a:pt x="588" y="70"/>
                    <a:pt x="613" y="94"/>
                    <a:pt x="613" y="115"/>
                  </a:cubicBezTo>
                  <a:cubicBezTo>
                    <a:pt x="613" y="136"/>
                    <a:pt x="608" y="155"/>
                    <a:pt x="597" y="174"/>
                  </a:cubicBezTo>
                  <a:cubicBezTo>
                    <a:pt x="587" y="193"/>
                    <a:pt x="556" y="332"/>
                    <a:pt x="504" y="591"/>
                  </a:cubicBezTo>
                  <a:lnTo>
                    <a:pt x="633" y="553"/>
                  </a:lnTo>
                  <a:cubicBezTo>
                    <a:pt x="635" y="540"/>
                    <a:pt x="636" y="521"/>
                    <a:pt x="636" y="497"/>
                  </a:cubicBezTo>
                  <a:cubicBezTo>
                    <a:pt x="636" y="473"/>
                    <a:pt x="645" y="461"/>
                    <a:pt x="663" y="461"/>
                  </a:cubicBezTo>
                  <a:cubicBezTo>
                    <a:pt x="682" y="461"/>
                    <a:pt x="707" y="472"/>
                    <a:pt x="740" y="493"/>
                  </a:cubicBezTo>
                  <a:cubicBezTo>
                    <a:pt x="773" y="514"/>
                    <a:pt x="790" y="534"/>
                    <a:pt x="790" y="551"/>
                  </a:cubicBezTo>
                  <a:cubicBezTo>
                    <a:pt x="790" y="569"/>
                    <a:pt x="787" y="586"/>
                    <a:pt x="780" y="602"/>
                  </a:cubicBezTo>
                  <a:cubicBezTo>
                    <a:pt x="774" y="618"/>
                    <a:pt x="765" y="645"/>
                    <a:pt x="753" y="682"/>
                  </a:cubicBezTo>
                  <a:cubicBezTo>
                    <a:pt x="742" y="718"/>
                    <a:pt x="734" y="750"/>
                    <a:pt x="729" y="777"/>
                  </a:cubicBezTo>
                  <a:cubicBezTo>
                    <a:pt x="723" y="804"/>
                    <a:pt x="709" y="851"/>
                    <a:pt x="684" y="918"/>
                  </a:cubicBezTo>
                  <a:cubicBezTo>
                    <a:pt x="660" y="985"/>
                    <a:pt x="635" y="1038"/>
                    <a:pt x="609" y="1076"/>
                  </a:cubicBezTo>
                  <a:cubicBezTo>
                    <a:pt x="670" y="1137"/>
                    <a:pt x="706" y="1179"/>
                    <a:pt x="719" y="1203"/>
                  </a:cubicBezTo>
                  <a:cubicBezTo>
                    <a:pt x="733" y="1226"/>
                    <a:pt x="739" y="1251"/>
                    <a:pt x="739" y="1275"/>
                  </a:cubicBezTo>
                  <a:cubicBezTo>
                    <a:pt x="739" y="1300"/>
                    <a:pt x="734" y="1322"/>
                    <a:pt x="725" y="1340"/>
                  </a:cubicBezTo>
                  <a:cubicBezTo>
                    <a:pt x="716" y="1359"/>
                    <a:pt x="701" y="1369"/>
                    <a:pt x="682" y="1369"/>
                  </a:cubicBezTo>
                  <a:cubicBezTo>
                    <a:pt x="663" y="1369"/>
                    <a:pt x="646" y="1356"/>
                    <a:pt x="630" y="1330"/>
                  </a:cubicBezTo>
                  <a:cubicBezTo>
                    <a:pt x="592" y="1264"/>
                    <a:pt x="561" y="1209"/>
                    <a:pt x="537" y="1165"/>
                  </a:cubicBezTo>
                  <a:cubicBezTo>
                    <a:pt x="476" y="1240"/>
                    <a:pt x="411" y="1298"/>
                    <a:pt x="342" y="1340"/>
                  </a:cubicBezTo>
                  <a:cubicBezTo>
                    <a:pt x="272" y="1382"/>
                    <a:pt x="220" y="1402"/>
                    <a:pt x="187" y="1402"/>
                  </a:cubicBezTo>
                  <a:cubicBezTo>
                    <a:pt x="165" y="1402"/>
                    <a:pt x="154" y="1394"/>
                    <a:pt x="154" y="1378"/>
                  </a:cubicBezTo>
                  <a:cubicBezTo>
                    <a:pt x="154" y="1362"/>
                    <a:pt x="171" y="1344"/>
                    <a:pt x="204" y="1322"/>
                  </a:cubicBezTo>
                  <a:cubicBezTo>
                    <a:pt x="294" y="1267"/>
                    <a:pt x="384" y="1186"/>
                    <a:pt x="472" y="1079"/>
                  </a:cubicBezTo>
                  <a:cubicBezTo>
                    <a:pt x="434" y="1037"/>
                    <a:pt x="402" y="1005"/>
                    <a:pt x="377" y="982"/>
                  </a:cubicBezTo>
                  <a:cubicBezTo>
                    <a:pt x="351" y="959"/>
                    <a:pt x="339" y="929"/>
                    <a:pt x="339" y="892"/>
                  </a:cubicBezTo>
                  <a:cubicBezTo>
                    <a:pt x="339" y="883"/>
                    <a:pt x="339" y="876"/>
                    <a:pt x="341" y="871"/>
                  </a:cubicBezTo>
                  <a:lnTo>
                    <a:pt x="371" y="719"/>
                  </a:lnTo>
                  <a:cubicBezTo>
                    <a:pt x="274" y="754"/>
                    <a:pt x="212" y="777"/>
                    <a:pt x="186" y="789"/>
                  </a:cubicBezTo>
                  <a:cubicBezTo>
                    <a:pt x="159" y="800"/>
                    <a:pt x="136" y="806"/>
                    <a:pt x="117" y="806"/>
                  </a:cubicBezTo>
                  <a:cubicBezTo>
                    <a:pt x="98" y="806"/>
                    <a:pt x="74" y="793"/>
                    <a:pt x="44" y="768"/>
                  </a:cubicBezTo>
                  <a:cubicBezTo>
                    <a:pt x="15" y="743"/>
                    <a:pt x="0" y="722"/>
                    <a:pt x="0" y="705"/>
                  </a:cubicBezTo>
                  <a:cubicBezTo>
                    <a:pt x="0" y="688"/>
                    <a:pt x="7" y="679"/>
                    <a:pt x="22" y="677"/>
                  </a:cubicBezTo>
                  <a:cubicBezTo>
                    <a:pt x="37" y="675"/>
                    <a:pt x="61" y="674"/>
                    <a:pt x="95" y="674"/>
                  </a:cubicBezTo>
                  <a:cubicBezTo>
                    <a:pt x="128" y="674"/>
                    <a:pt x="224" y="654"/>
                    <a:pt x="384" y="615"/>
                  </a:cubicBezTo>
                  <a:cubicBezTo>
                    <a:pt x="413" y="442"/>
                    <a:pt x="427" y="315"/>
                    <a:pt x="427" y="234"/>
                  </a:cubicBezTo>
                  <a:cubicBezTo>
                    <a:pt x="427" y="153"/>
                    <a:pt x="417" y="95"/>
                    <a:pt x="397" y="60"/>
                  </a:cubicBezTo>
                  <a:cubicBezTo>
                    <a:pt x="393" y="54"/>
                    <a:pt x="391" y="46"/>
                    <a:pt x="391" y="38"/>
                  </a:cubicBezTo>
                  <a:cubicBezTo>
                    <a:pt x="391" y="13"/>
                    <a:pt x="404" y="0"/>
                    <a:pt x="42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534" y="4373"/>
              <a:ext cx="762" cy="1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198">
                  <a:moveTo>
                    <a:pt x="603" y="0"/>
                  </a:moveTo>
                  <a:cubicBezTo>
                    <a:pt x="645" y="0"/>
                    <a:pt x="682" y="9"/>
                    <a:pt x="714" y="27"/>
                  </a:cubicBezTo>
                  <a:cubicBezTo>
                    <a:pt x="746" y="45"/>
                    <a:pt x="762" y="68"/>
                    <a:pt x="762" y="96"/>
                  </a:cubicBezTo>
                  <a:cubicBezTo>
                    <a:pt x="762" y="124"/>
                    <a:pt x="739" y="138"/>
                    <a:pt x="692" y="138"/>
                  </a:cubicBezTo>
                  <a:lnTo>
                    <a:pt x="632" y="134"/>
                  </a:lnTo>
                  <a:cubicBezTo>
                    <a:pt x="553" y="134"/>
                    <a:pt x="466" y="141"/>
                    <a:pt x="371" y="156"/>
                  </a:cubicBezTo>
                  <a:cubicBezTo>
                    <a:pt x="275" y="170"/>
                    <a:pt x="215" y="181"/>
                    <a:pt x="190" y="188"/>
                  </a:cubicBezTo>
                  <a:cubicBezTo>
                    <a:pt x="165" y="195"/>
                    <a:pt x="141" y="198"/>
                    <a:pt x="119" y="198"/>
                  </a:cubicBezTo>
                  <a:cubicBezTo>
                    <a:pt x="96" y="198"/>
                    <a:pt x="71" y="189"/>
                    <a:pt x="43" y="172"/>
                  </a:cubicBezTo>
                  <a:cubicBezTo>
                    <a:pt x="15" y="154"/>
                    <a:pt x="1" y="137"/>
                    <a:pt x="0" y="120"/>
                  </a:cubicBezTo>
                  <a:cubicBezTo>
                    <a:pt x="-1" y="103"/>
                    <a:pt x="16" y="93"/>
                    <a:pt x="49" y="89"/>
                  </a:cubicBezTo>
                  <a:lnTo>
                    <a:pt x="193" y="72"/>
                  </a:lnTo>
                  <a:cubicBezTo>
                    <a:pt x="334" y="57"/>
                    <a:pt x="459" y="34"/>
                    <a:pt x="566" y="4"/>
                  </a:cubicBezTo>
                  <a:cubicBezTo>
                    <a:pt x="575" y="1"/>
                    <a:pt x="588" y="0"/>
                    <a:pt x="60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144905" y="4776470"/>
            <a:ext cx="1202055" cy="1012190"/>
            <a:chOff x="7444" y="3695"/>
            <a:chExt cx="4277" cy="3600"/>
          </a:xfrm>
        </p:grpSpPr>
        <p:sp>
          <p:nvSpPr>
            <p:cNvPr id="15" name="Freeform 399"/>
            <p:cNvSpPr/>
            <p:nvPr/>
          </p:nvSpPr>
          <p:spPr bwMode="auto">
            <a:xfrm>
              <a:off x="8216" y="3695"/>
              <a:ext cx="1108" cy="3083"/>
            </a:xfrm>
            <a:custGeom>
              <a:avLst/>
              <a:gdLst>
                <a:gd name="T0" fmla="*/ 64 w 184"/>
                <a:gd name="T1" fmla="*/ 320 h 396"/>
                <a:gd name="T2" fmla="*/ 32 w 184"/>
                <a:gd name="T3" fmla="*/ 296 h 396"/>
                <a:gd name="T4" fmla="*/ 12 w 184"/>
                <a:gd name="T5" fmla="*/ 276 h 396"/>
                <a:gd name="T6" fmla="*/ 0 w 184"/>
                <a:gd name="T7" fmla="*/ 264 h 396"/>
                <a:gd name="T8" fmla="*/ 0 w 184"/>
                <a:gd name="T9" fmla="*/ 256 h 396"/>
                <a:gd name="T10" fmla="*/ 0 w 184"/>
                <a:gd name="T11" fmla="*/ 240 h 396"/>
                <a:gd name="T12" fmla="*/ 0 w 184"/>
                <a:gd name="T13" fmla="*/ 216 h 396"/>
                <a:gd name="T14" fmla="*/ 8 w 184"/>
                <a:gd name="T15" fmla="*/ 180 h 396"/>
                <a:gd name="T16" fmla="*/ 16 w 184"/>
                <a:gd name="T17" fmla="*/ 136 h 396"/>
                <a:gd name="T18" fmla="*/ 20 w 184"/>
                <a:gd name="T19" fmla="*/ 100 h 396"/>
                <a:gd name="T20" fmla="*/ 28 w 184"/>
                <a:gd name="T21" fmla="*/ 72 h 396"/>
                <a:gd name="T22" fmla="*/ 32 w 184"/>
                <a:gd name="T23" fmla="*/ 52 h 396"/>
                <a:gd name="T24" fmla="*/ 32 w 184"/>
                <a:gd name="T25" fmla="*/ 40 h 396"/>
                <a:gd name="T26" fmla="*/ 28 w 184"/>
                <a:gd name="T27" fmla="*/ 28 h 396"/>
                <a:gd name="T28" fmla="*/ 16 w 184"/>
                <a:gd name="T29" fmla="*/ 20 h 396"/>
                <a:gd name="T30" fmla="*/ 16 w 184"/>
                <a:gd name="T31" fmla="*/ 12 h 396"/>
                <a:gd name="T32" fmla="*/ 20 w 184"/>
                <a:gd name="T33" fmla="*/ 0 h 396"/>
                <a:gd name="T34" fmla="*/ 32 w 184"/>
                <a:gd name="T35" fmla="*/ 0 h 396"/>
                <a:gd name="T36" fmla="*/ 52 w 184"/>
                <a:gd name="T37" fmla="*/ 4 h 396"/>
                <a:gd name="T38" fmla="*/ 72 w 184"/>
                <a:gd name="T39" fmla="*/ 12 h 396"/>
                <a:gd name="T40" fmla="*/ 92 w 184"/>
                <a:gd name="T41" fmla="*/ 20 h 396"/>
                <a:gd name="T42" fmla="*/ 100 w 184"/>
                <a:gd name="T43" fmla="*/ 32 h 396"/>
                <a:gd name="T44" fmla="*/ 100 w 184"/>
                <a:gd name="T45" fmla="*/ 44 h 396"/>
                <a:gd name="T46" fmla="*/ 96 w 184"/>
                <a:gd name="T47" fmla="*/ 60 h 396"/>
                <a:gd name="T48" fmla="*/ 92 w 184"/>
                <a:gd name="T49" fmla="*/ 72 h 396"/>
                <a:gd name="T50" fmla="*/ 84 w 184"/>
                <a:gd name="T51" fmla="*/ 92 h 396"/>
                <a:gd name="T52" fmla="*/ 76 w 184"/>
                <a:gd name="T53" fmla="*/ 116 h 396"/>
                <a:gd name="T54" fmla="*/ 68 w 184"/>
                <a:gd name="T55" fmla="*/ 148 h 396"/>
                <a:gd name="T56" fmla="*/ 60 w 184"/>
                <a:gd name="T57" fmla="*/ 184 h 396"/>
                <a:gd name="T58" fmla="*/ 52 w 184"/>
                <a:gd name="T59" fmla="*/ 216 h 396"/>
                <a:gd name="T60" fmla="*/ 44 w 184"/>
                <a:gd name="T61" fmla="*/ 236 h 396"/>
                <a:gd name="T62" fmla="*/ 40 w 184"/>
                <a:gd name="T63" fmla="*/ 248 h 396"/>
                <a:gd name="T64" fmla="*/ 40 w 184"/>
                <a:gd name="T65" fmla="*/ 252 h 396"/>
                <a:gd name="T66" fmla="*/ 52 w 184"/>
                <a:gd name="T67" fmla="*/ 260 h 396"/>
                <a:gd name="T68" fmla="*/ 60 w 184"/>
                <a:gd name="T69" fmla="*/ 268 h 396"/>
                <a:gd name="T70" fmla="*/ 76 w 184"/>
                <a:gd name="T71" fmla="*/ 276 h 396"/>
                <a:gd name="T72" fmla="*/ 92 w 184"/>
                <a:gd name="T73" fmla="*/ 288 h 396"/>
                <a:gd name="T74" fmla="*/ 116 w 184"/>
                <a:gd name="T75" fmla="*/ 300 h 396"/>
                <a:gd name="T76" fmla="*/ 140 w 184"/>
                <a:gd name="T77" fmla="*/ 316 h 396"/>
                <a:gd name="T78" fmla="*/ 160 w 184"/>
                <a:gd name="T79" fmla="*/ 332 h 396"/>
                <a:gd name="T80" fmla="*/ 176 w 184"/>
                <a:gd name="T81" fmla="*/ 348 h 396"/>
                <a:gd name="T82" fmla="*/ 184 w 184"/>
                <a:gd name="T83" fmla="*/ 360 h 396"/>
                <a:gd name="T84" fmla="*/ 184 w 184"/>
                <a:gd name="T85" fmla="*/ 376 h 396"/>
                <a:gd name="T86" fmla="*/ 180 w 184"/>
                <a:gd name="T87" fmla="*/ 388 h 396"/>
                <a:gd name="T88" fmla="*/ 172 w 184"/>
                <a:gd name="T89" fmla="*/ 396 h 396"/>
                <a:gd name="T90" fmla="*/ 156 w 184"/>
                <a:gd name="T91" fmla="*/ 392 h 396"/>
                <a:gd name="T92" fmla="*/ 132 w 184"/>
                <a:gd name="T93" fmla="*/ 376 h 396"/>
                <a:gd name="T94" fmla="*/ 104 w 184"/>
                <a:gd name="T95" fmla="*/ 352 h 396"/>
                <a:gd name="T96" fmla="*/ 84 w 184"/>
                <a:gd name="T97" fmla="*/ 33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" h="396">
                  <a:moveTo>
                    <a:pt x="84" y="336"/>
                  </a:moveTo>
                  <a:lnTo>
                    <a:pt x="64" y="320"/>
                  </a:lnTo>
                  <a:lnTo>
                    <a:pt x="48" y="308"/>
                  </a:lnTo>
                  <a:lnTo>
                    <a:pt x="32" y="296"/>
                  </a:lnTo>
                  <a:lnTo>
                    <a:pt x="24" y="284"/>
                  </a:lnTo>
                  <a:lnTo>
                    <a:pt x="12" y="276"/>
                  </a:lnTo>
                  <a:lnTo>
                    <a:pt x="8" y="268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0" y="256"/>
                  </a:lnTo>
                  <a:lnTo>
                    <a:pt x="0" y="248"/>
                  </a:lnTo>
                  <a:lnTo>
                    <a:pt x="0" y="240"/>
                  </a:lnTo>
                  <a:lnTo>
                    <a:pt x="0" y="228"/>
                  </a:lnTo>
                  <a:lnTo>
                    <a:pt x="0" y="216"/>
                  </a:lnTo>
                  <a:lnTo>
                    <a:pt x="4" y="200"/>
                  </a:lnTo>
                  <a:lnTo>
                    <a:pt x="8" y="180"/>
                  </a:lnTo>
                  <a:lnTo>
                    <a:pt x="12" y="156"/>
                  </a:lnTo>
                  <a:lnTo>
                    <a:pt x="16" y="136"/>
                  </a:lnTo>
                  <a:lnTo>
                    <a:pt x="20" y="116"/>
                  </a:lnTo>
                  <a:lnTo>
                    <a:pt x="20" y="100"/>
                  </a:lnTo>
                  <a:lnTo>
                    <a:pt x="24" y="84"/>
                  </a:lnTo>
                  <a:lnTo>
                    <a:pt x="28" y="72"/>
                  </a:lnTo>
                  <a:lnTo>
                    <a:pt x="28" y="60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28" y="32"/>
                  </a:lnTo>
                  <a:lnTo>
                    <a:pt x="28" y="28"/>
                  </a:lnTo>
                  <a:lnTo>
                    <a:pt x="24" y="24"/>
                  </a:lnTo>
                  <a:lnTo>
                    <a:pt x="16" y="20"/>
                  </a:lnTo>
                  <a:lnTo>
                    <a:pt x="16" y="16"/>
                  </a:lnTo>
                  <a:lnTo>
                    <a:pt x="16" y="12"/>
                  </a:lnTo>
                  <a:lnTo>
                    <a:pt x="16" y="4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52" y="4"/>
                  </a:lnTo>
                  <a:lnTo>
                    <a:pt x="64" y="8"/>
                  </a:lnTo>
                  <a:lnTo>
                    <a:pt x="72" y="12"/>
                  </a:lnTo>
                  <a:lnTo>
                    <a:pt x="84" y="16"/>
                  </a:lnTo>
                  <a:lnTo>
                    <a:pt x="92" y="20"/>
                  </a:lnTo>
                  <a:lnTo>
                    <a:pt x="96" y="28"/>
                  </a:lnTo>
                  <a:lnTo>
                    <a:pt x="100" y="32"/>
                  </a:lnTo>
                  <a:lnTo>
                    <a:pt x="100" y="36"/>
                  </a:lnTo>
                  <a:lnTo>
                    <a:pt x="100" y="44"/>
                  </a:lnTo>
                  <a:lnTo>
                    <a:pt x="100" y="52"/>
                  </a:lnTo>
                  <a:lnTo>
                    <a:pt x="96" y="60"/>
                  </a:lnTo>
                  <a:lnTo>
                    <a:pt x="92" y="68"/>
                  </a:lnTo>
                  <a:lnTo>
                    <a:pt x="92" y="72"/>
                  </a:lnTo>
                  <a:lnTo>
                    <a:pt x="88" y="80"/>
                  </a:lnTo>
                  <a:lnTo>
                    <a:pt x="84" y="92"/>
                  </a:lnTo>
                  <a:lnTo>
                    <a:pt x="80" y="104"/>
                  </a:lnTo>
                  <a:lnTo>
                    <a:pt x="76" y="116"/>
                  </a:lnTo>
                  <a:lnTo>
                    <a:pt x="72" y="132"/>
                  </a:lnTo>
                  <a:lnTo>
                    <a:pt x="68" y="148"/>
                  </a:lnTo>
                  <a:lnTo>
                    <a:pt x="64" y="164"/>
                  </a:lnTo>
                  <a:lnTo>
                    <a:pt x="60" y="184"/>
                  </a:lnTo>
                  <a:lnTo>
                    <a:pt x="52" y="200"/>
                  </a:lnTo>
                  <a:lnTo>
                    <a:pt x="52" y="216"/>
                  </a:lnTo>
                  <a:lnTo>
                    <a:pt x="48" y="224"/>
                  </a:lnTo>
                  <a:lnTo>
                    <a:pt x="44" y="236"/>
                  </a:lnTo>
                  <a:lnTo>
                    <a:pt x="44" y="240"/>
                  </a:lnTo>
                  <a:lnTo>
                    <a:pt x="40" y="248"/>
                  </a:lnTo>
                  <a:lnTo>
                    <a:pt x="40" y="248"/>
                  </a:lnTo>
                  <a:lnTo>
                    <a:pt x="40" y="252"/>
                  </a:lnTo>
                  <a:lnTo>
                    <a:pt x="44" y="256"/>
                  </a:lnTo>
                  <a:lnTo>
                    <a:pt x="52" y="260"/>
                  </a:lnTo>
                  <a:lnTo>
                    <a:pt x="56" y="264"/>
                  </a:lnTo>
                  <a:lnTo>
                    <a:pt x="60" y="268"/>
                  </a:lnTo>
                  <a:lnTo>
                    <a:pt x="68" y="272"/>
                  </a:lnTo>
                  <a:lnTo>
                    <a:pt x="76" y="276"/>
                  </a:lnTo>
                  <a:lnTo>
                    <a:pt x="84" y="280"/>
                  </a:lnTo>
                  <a:lnTo>
                    <a:pt x="92" y="288"/>
                  </a:lnTo>
                  <a:lnTo>
                    <a:pt x="104" y="292"/>
                  </a:lnTo>
                  <a:lnTo>
                    <a:pt x="116" y="300"/>
                  </a:lnTo>
                  <a:lnTo>
                    <a:pt x="128" y="308"/>
                  </a:lnTo>
                  <a:lnTo>
                    <a:pt x="140" y="316"/>
                  </a:lnTo>
                  <a:lnTo>
                    <a:pt x="152" y="324"/>
                  </a:lnTo>
                  <a:lnTo>
                    <a:pt x="160" y="332"/>
                  </a:lnTo>
                  <a:lnTo>
                    <a:pt x="168" y="340"/>
                  </a:lnTo>
                  <a:lnTo>
                    <a:pt x="176" y="348"/>
                  </a:lnTo>
                  <a:lnTo>
                    <a:pt x="180" y="352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76"/>
                  </a:lnTo>
                  <a:lnTo>
                    <a:pt x="184" y="384"/>
                  </a:lnTo>
                  <a:lnTo>
                    <a:pt x="180" y="388"/>
                  </a:lnTo>
                  <a:lnTo>
                    <a:pt x="176" y="396"/>
                  </a:lnTo>
                  <a:lnTo>
                    <a:pt x="172" y="396"/>
                  </a:lnTo>
                  <a:lnTo>
                    <a:pt x="164" y="396"/>
                  </a:lnTo>
                  <a:lnTo>
                    <a:pt x="156" y="392"/>
                  </a:lnTo>
                  <a:lnTo>
                    <a:pt x="148" y="384"/>
                  </a:lnTo>
                  <a:lnTo>
                    <a:pt x="132" y="376"/>
                  </a:lnTo>
                  <a:lnTo>
                    <a:pt x="120" y="364"/>
                  </a:lnTo>
                  <a:lnTo>
                    <a:pt x="104" y="352"/>
                  </a:lnTo>
                  <a:lnTo>
                    <a:pt x="84" y="336"/>
                  </a:lnTo>
                  <a:lnTo>
                    <a:pt x="84" y="336"/>
                  </a:lnTo>
                </a:path>
              </a:pathLst>
            </a:custGeom>
            <a:solidFill>
              <a:schemeClr val="tx1"/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Freeform 400"/>
            <p:cNvSpPr/>
            <p:nvPr/>
          </p:nvSpPr>
          <p:spPr bwMode="auto">
            <a:xfrm>
              <a:off x="7444" y="5034"/>
              <a:ext cx="1638" cy="436"/>
            </a:xfrm>
            <a:custGeom>
              <a:avLst/>
              <a:gdLst>
                <a:gd name="T0" fmla="*/ 176 w 272"/>
                <a:gd name="T1" fmla="*/ 24 h 56"/>
                <a:gd name="T2" fmla="*/ 160 w 272"/>
                <a:gd name="T3" fmla="*/ 28 h 56"/>
                <a:gd name="T4" fmla="*/ 140 w 272"/>
                <a:gd name="T5" fmla="*/ 32 h 56"/>
                <a:gd name="T6" fmla="*/ 124 w 272"/>
                <a:gd name="T7" fmla="*/ 36 h 56"/>
                <a:gd name="T8" fmla="*/ 112 w 272"/>
                <a:gd name="T9" fmla="*/ 40 h 56"/>
                <a:gd name="T10" fmla="*/ 100 w 272"/>
                <a:gd name="T11" fmla="*/ 40 h 56"/>
                <a:gd name="T12" fmla="*/ 88 w 272"/>
                <a:gd name="T13" fmla="*/ 44 h 56"/>
                <a:gd name="T14" fmla="*/ 80 w 272"/>
                <a:gd name="T15" fmla="*/ 44 h 56"/>
                <a:gd name="T16" fmla="*/ 76 w 272"/>
                <a:gd name="T17" fmla="*/ 48 h 56"/>
                <a:gd name="T18" fmla="*/ 64 w 272"/>
                <a:gd name="T19" fmla="*/ 52 h 56"/>
                <a:gd name="T20" fmla="*/ 52 w 272"/>
                <a:gd name="T21" fmla="*/ 52 h 56"/>
                <a:gd name="T22" fmla="*/ 48 w 272"/>
                <a:gd name="T23" fmla="*/ 52 h 56"/>
                <a:gd name="T24" fmla="*/ 44 w 272"/>
                <a:gd name="T25" fmla="*/ 56 h 56"/>
                <a:gd name="T26" fmla="*/ 36 w 272"/>
                <a:gd name="T27" fmla="*/ 52 h 56"/>
                <a:gd name="T28" fmla="*/ 32 w 272"/>
                <a:gd name="T29" fmla="*/ 52 h 56"/>
                <a:gd name="T30" fmla="*/ 24 w 272"/>
                <a:gd name="T31" fmla="*/ 48 h 56"/>
                <a:gd name="T32" fmla="*/ 20 w 272"/>
                <a:gd name="T33" fmla="*/ 44 h 56"/>
                <a:gd name="T34" fmla="*/ 12 w 272"/>
                <a:gd name="T35" fmla="*/ 40 h 56"/>
                <a:gd name="T36" fmla="*/ 4 w 272"/>
                <a:gd name="T37" fmla="*/ 36 h 56"/>
                <a:gd name="T38" fmla="*/ 4 w 272"/>
                <a:gd name="T39" fmla="*/ 32 h 56"/>
                <a:gd name="T40" fmla="*/ 0 w 272"/>
                <a:gd name="T41" fmla="*/ 32 h 56"/>
                <a:gd name="T42" fmla="*/ 4 w 272"/>
                <a:gd name="T43" fmla="*/ 32 h 56"/>
                <a:gd name="T44" fmla="*/ 8 w 272"/>
                <a:gd name="T45" fmla="*/ 32 h 56"/>
                <a:gd name="T46" fmla="*/ 16 w 272"/>
                <a:gd name="T47" fmla="*/ 32 h 56"/>
                <a:gd name="T48" fmla="*/ 24 w 272"/>
                <a:gd name="T49" fmla="*/ 36 h 56"/>
                <a:gd name="T50" fmla="*/ 28 w 272"/>
                <a:gd name="T51" fmla="*/ 36 h 56"/>
                <a:gd name="T52" fmla="*/ 32 w 272"/>
                <a:gd name="T53" fmla="*/ 36 h 56"/>
                <a:gd name="T54" fmla="*/ 40 w 272"/>
                <a:gd name="T55" fmla="*/ 36 h 56"/>
                <a:gd name="T56" fmla="*/ 48 w 272"/>
                <a:gd name="T57" fmla="*/ 32 h 56"/>
                <a:gd name="T58" fmla="*/ 56 w 272"/>
                <a:gd name="T59" fmla="*/ 32 h 56"/>
                <a:gd name="T60" fmla="*/ 68 w 272"/>
                <a:gd name="T61" fmla="*/ 32 h 56"/>
                <a:gd name="T62" fmla="*/ 80 w 272"/>
                <a:gd name="T63" fmla="*/ 28 h 56"/>
                <a:gd name="T64" fmla="*/ 96 w 272"/>
                <a:gd name="T65" fmla="*/ 28 h 56"/>
                <a:gd name="T66" fmla="*/ 112 w 272"/>
                <a:gd name="T67" fmla="*/ 24 h 56"/>
                <a:gd name="T68" fmla="*/ 128 w 272"/>
                <a:gd name="T69" fmla="*/ 24 h 56"/>
                <a:gd name="T70" fmla="*/ 148 w 272"/>
                <a:gd name="T71" fmla="*/ 20 h 56"/>
                <a:gd name="T72" fmla="*/ 168 w 272"/>
                <a:gd name="T73" fmla="*/ 16 h 56"/>
                <a:gd name="T74" fmla="*/ 192 w 272"/>
                <a:gd name="T75" fmla="*/ 12 h 56"/>
                <a:gd name="T76" fmla="*/ 216 w 272"/>
                <a:gd name="T77" fmla="*/ 8 h 56"/>
                <a:gd name="T78" fmla="*/ 240 w 272"/>
                <a:gd name="T79" fmla="*/ 4 h 56"/>
                <a:gd name="T80" fmla="*/ 268 w 272"/>
                <a:gd name="T81" fmla="*/ 0 h 56"/>
                <a:gd name="T82" fmla="*/ 272 w 272"/>
                <a:gd name="T83" fmla="*/ 8 h 56"/>
                <a:gd name="T84" fmla="*/ 268 w 272"/>
                <a:gd name="T85" fmla="*/ 8 h 56"/>
                <a:gd name="T86" fmla="*/ 260 w 272"/>
                <a:gd name="T87" fmla="*/ 8 h 56"/>
                <a:gd name="T88" fmla="*/ 248 w 272"/>
                <a:gd name="T89" fmla="*/ 12 h 56"/>
                <a:gd name="T90" fmla="*/ 240 w 272"/>
                <a:gd name="T91" fmla="*/ 12 h 56"/>
                <a:gd name="T92" fmla="*/ 224 w 272"/>
                <a:gd name="T93" fmla="*/ 16 h 56"/>
                <a:gd name="T94" fmla="*/ 212 w 272"/>
                <a:gd name="T95" fmla="*/ 20 h 56"/>
                <a:gd name="T96" fmla="*/ 196 w 272"/>
                <a:gd name="T97" fmla="*/ 24 h 56"/>
                <a:gd name="T98" fmla="*/ 176 w 272"/>
                <a:gd name="T99" fmla="*/ 24 h 56"/>
                <a:gd name="T100" fmla="*/ 176 w 272"/>
                <a:gd name="T101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2" h="56">
                  <a:moveTo>
                    <a:pt x="176" y="24"/>
                  </a:moveTo>
                  <a:lnTo>
                    <a:pt x="160" y="28"/>
                  </a:lnTo>
                  <a:lnTo>
                    <a:pt x="140" y="32"/>
                  </a:lnTo>
                  <a:lnTo>
                    <a:pt x="124" y="36"/>
                  </a:lnTo>
                  <a:lnTo>
                    <a:pt x="112" y="40"/>
                  </a:lnTo>
                  <a:lnTo>
                    <a:pt x="100" y="40"/>
                  </a:lnTo>
                  <a:lnTo>
                    <a:pt x="88" y="44"/>
                  </a:lnTo>
                  <a:lnTo>
                    <a:pt x="80" y="44"/>
                  </a:lnTo>
                  <a:lnTo>
                    <a:pt x="76" y="48"/>
                  </a:lnTo>
                  <a:lnTo>
                    <a:pt x="64" y="52"/>
                  </a:lnTo>
                  <a:lnTo>
                    <a:pt x="52" y="52"/>
                  </a:lnTo>
                  <a:lnTo>
                    <a:pt x="48" y="52"/>
                  </a:lnTo>
                  <a:lnTo>
                    <a:pt x="44" y="56"/>
                  </a:lnTo>
                  <a:lnTo>
                    <a:pt x="36" y="52"/>
                  </a:lnTo>
                  <a:lnTo>
                    <a:pt x="32" y="52"/>
                  </a:lnTo>
                  <a:lnTo>
                    <a:pt x="24" y="48"/>
                  </a:lnTo>
                  <a:lnTo>
                    <a:pt x="20" y="44"/>
                  </a:lnTo>
                  <a:lnTo>
                    <a:pt x="12" y="40"/>
                  </a:lnTo>
                  <a:lnTo>
                    <a:pt x="4" y="36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40" y="36"/>
                  </a:lnTo>
                  <a:lnTo>
                    <a:pt x="48" y="32"/>
                  </a:lnTo>
                  <a:lnTo>
                    <a:pt x="56" y="32"/>
                  </a:lnTo>
                  <a:lnTo>
                    <a:pt x="68" y="32"/>
                  </a:lnTo>
                  <a:lnTo>
                    <a:pt x="80" y="28"/>
                  </a:lnTo>
                  <a:lnTo>
                    <a:pt x="96" y="28"/>
                  </a:lnTo>
                  <a:lnTo>
                    <a:pt x="112" y="24"/>
                  </a:lnTo>
                  <a:lnTo>
                    <a:pt x="128" y="24"/>
                  </a:lnTo>
                  <a:lnTo>
                    <a:pt x="148" y="20"/>
                  </a:lnTo>
                  <a:lnTo>
                    <a:pt x="168" y="16"/>
                  </a:lnTo>
                  <a:lnTo>
                    <a:pt x="192" y="12"/>
                  </a:lnTo>
                  <a:lnTo>
                    <a:pt x="216" y="8"/>
                  </a:lnTo>
                  <a:lnTo>
                    <a:pt x="240" y="4"/>
                  </a:lnTo>
                  <a:lnTo>
                    <a:pt x="268" y="0"/>
                  </a:lnTo>
                  <a:lnTo>
                    <a:pt x="272" y="8"/>
                  </a:lnTo>
                  <a:lnTo>
                    <a:pt x="268" y="8"/>
                  </a:lnTo>
                  <a:lnTo>
                    <a:pt x="260" y="8"/>
                  </a:lnTo>
                  <a:lnTo>
                    <a:pt x="248" y="12"/>
                  </a:lnTo>
                  <a:lnTo>
                    <a:pt x="240" y="12"/>
                  </a:lnTo>
                  <a:lnTo>
                    <a:pt x="224" y="16"/>
                  </a:lnTo>
                  <a:lnTo>
                    <a:pt x="212" y="20"/>
                  </a:lnTo>
                  <a:lnTo>
                    <a:pt x="196" y="24"/>
                  </a:lnTo>
                  <a:lnTo>
                    <a:pt x="176" y="24"/>
                  </a:lnTo>
                  <a:lnTo>
                    <a:pt x="176" y="24"/>
                  </a:lnTo>
                </a:path>
              </a:pathLst>
            </a:custGeom>
            <a:solidFill>
              <a:schemeClr val="tx1"/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Freeform 403"/>
            <p:cNvSpPr/>
            <p:nvPr/>
          </p:nvSpPr>
          <p:spPr bwMode="auto">
            <a:xfrm>
              <a:off x="9047" y="4993"/>
              <a:ext cx="2674" cy="592"/>
            </a:xfrm>
            <a:custGeom>
              <a:avLst/>
              <a:gdLst>
                <a:gd name="T0" fmla="*/ 84 w 444"/>
                <a:gd name="T1" fmla="*/ 72 h 76"/>
                <a:gd name="T2" fmla="*/ 72 w 444"/>
                <a:gd name="T3" fmla="*/ 72 h 76"/>
                <a:gd name="T4" fmla="*/ 60 w 444"/>
                <a:gd name="T5" fmla="*/ 76 h 76"/>
                <a:gd name="T6" fmla="*/ 48 w 444"/>
                <a:gd name="T7" fmla="*/ 76 h 76"/>
                <a:gd name="T8" fmla="*/ 44 w 444"/>
                <a:gd name="T9" fmla="*/ 72 h 76"/>
                <a:gd name="T10" fmla="*/ 32 w 444"/>
                <a:gd name="T11" fmla="*/ 72 h 76"/>
                <a:gd name="T12" fmla="*/ 24 w 444"/>
                <a:gd name="T13" fmla="*/ 64 h 76"/>
                <a:gd name="T14" fmla="*/ 12 w 444"/>
                <a:gd name="T15" fmla="*/ 56 h 76"/>
                <a:gd name="T16" fmla="*/ 0 w 444"/>
                <a:gd name="T17" fmla="*/ 44 h 76"/>
                <a:gd name="T18" fmla="*/ 8 w 444"/>
                <a:gd name="T19" fmla="*/ 44 h 76"/>
                <a:gd name="T20" fmla="*/ 24 w 444"/>
                <a:gd name="T21" fmla="*/ 44 h 76"/>
                <a:gd name="T22" fmla="*/ 44 w 444"/>
                <a:gd name="T23" fmla="*/ 40 h 76"/>
                <a:gd name="T24" fmla="*/ 64 w 444"/>
                <a:gd name="T25" fmla="*/ 36 h 76"/>
                <a:gd name="T26" fmla="*/ 88 w 444"/>
                <a:gd name="T27" fmla="*/ 32 h 76"/>
                <a:gd name="T28" fmla="*/ 116 w 444"/>
                <a:gd name="T29" fmla="*/ 28 h 76"/>
                <a:gd name="T30" fmla="*/ 148 w 444"/>
                <a:gd name="T31" fmla="*/ 24 h 76"/>
                <a:gd name="T32" fmla="*/ 184 w 444"/>
                <a:gd name="T33" fmla="*/ 20 h 76"/>
                <a:gd name="T34" fmla="*/ 216 w 444"/>
                <a:gd name="T35" fmla="*/ 16 h 76"/>
                <a:gd name="T36" fmla="*/ 248 w 444"/>
                <a:gd name="T37" fmla="*/ 12 h 76"/>
                <a:gd name="T38" fmla="*/ 276 w 444"/>
                <a:gd name="T39" fmla="*/ 8 h 76"/>
                <a:gd name="T40" fmla="*/ 300 w 444"/>
                <a:gd name="T41" fmla="*/ 4 h 76"/>
                <a:gd name="T42" fmla="*/ 324 w 444"/>
                <a:gd name="T43" fmla="*/ 4 h 76"/>
                <a:gd name="T44" fmla="*/ 340 w 444"/>
                <a:gd name="T45" fmla="*/ 0 h 76"/>
                <a:gd name="T46" fmla="*/ 356 w 444"/>
                <a:gd name="T47" fmla="*/ 0 h 76"/>
                <a:gd name="T48" fmla="*/ 368 w 444"/>
                <a:gd name="T49" fmla="*/ 0 h 76"/>
                <a:gd name="T50" fmla="*/ 388 w 444"/>
                <a:gd name="T51" fmla="*/ 0 h 76"/>
                <a:gd name="T52" fmla="*/ 404 w 444"/>
                <a:gd name="T53" fmla="*/ 4 h 76"/>
                <a:gd name="T54" fmla="*/ 416 w 444"/>
                <a:gd name="T55" fmla="*/ 4 h 76"/>
                <a:gd name="T56" fmla="*/ 424 w 444"/>
                <a:gd name="T57" fmla="*/ 8 h 76"/>
                <a:gd name="T58" fmla="*/ 432 w 444"/>
                <a:gd name="T59" fmla="*/ 16 h 76"/>
                <a:gd name="T60" fmla="*/ 440 w 444"/>
                <a:gd name="T61" fmla="*/ 20 h 76"/>
                <a:gd name="T62" fmla="*/ 444 w 444"/>
                <a:gd name="T63" fmla="*/ 24 h 76"/>
                <a:gd name="T64" fmla="*/ 444 w 444"/>
                <a:gd name="T65" fmla="*/ 28 h 76"/>
                <a:gd name="T66" fmla="*/ 444 w 444"/>
                <a:gd name="T67" fmla="*/ 32 h 76"/>
                <a:gd name="T68" fmla="*/ 440 w 444"/>
                <a:gd name="T69" fmla="*/ 36 h 76"/>
                <a:gd name="T70" fmla="*/ 436 w 444"/>
                <a:gd name="T71" fmla="*/ 40 h 76"/>
                <a:gd name="T72" fmla="*/ 428 w 444"/>
                <a:gd name="T73" fmla="*/ 40 h 76"/>
                <a:gd name="T74" fmla="*/ 424 w 444"/>
                <a:gd name="T75" fmla="*/ 40 h 76"/>
                <a:gd name="T76" fmla="*/ 416 w 444"/>
                <a:gd name="T77" fmla="*/ 44 h 76"/>
                <a:gd name="T78" fmla="*/ 404 w 444"/>
                <a:gd name="T79" fmla="*/ 44 h 76"/>
                <a:gd name="T80" fmla="*/ 392 w 444"/>
                <a:gd name="T81" fmla="*/ 44 h 76"/>
                <a:gd name="T82" fmla="*/ 380 w 444"/>
                <a:gd name="T83" fmla="*/ 44 h 76"/>
                <a:gd name="T84" fmla="*/ 364 w 444"/>
                <a:gd name="T85" fmla="*/ 44 h 76"/>
                <a:gd name="T86" fmla="*/ 344 w 444"/>
                <a:gd name="T87" fmla="*/ 44 h 76"/>
                <a:gd name="T88" fmla="*/ 324 w 444"/>
                <a:gd name="T89" fmla="*/ 44 h 76"/>
                <a:gd name="T90" fmla="*/ 280 w 444"/>
                <a:gd name="T91" fmla="*/ 44 h 76"/>
                <a:gd name="T92" fmla="*/ 244 w 444"/>
                <a:gd name="T93" fmla="*/ 48 h 76"/>
                <a:gd name="T94" fmla="*/ 208 w 444"/>
                <a:gd name="T95" fmla="*/ 52 h 76"/>
                <a:gd name="T96" fmla="*/ 172 w 444"/>
                <a:gd name="T97" fmla="*/ 56 h 76"/>
                <a:gd name="T98" fmla="*/ 160 w 444"/>
                <a:gd name="T99" fmla="*/ 60 h 76"/>
                <a:gd name="T100" fmla="*/ 144 w 444"/>
                <a:gd name="T101" fmla="*/ 60 h 76"/>
                <a:gd name="T102" fmla="*/ 132 w 444"/>
                <a:gd name="T103" fmla="*/ 64 h 76"/>
                <a:gd name="T104" fmla="*/ 120 w 444"/>
                <a:gd name="T105" fmla="*/ 64 h 76"/>
                <a:gd name="T106" fmla="*/ 108 w 444"/>
                <a:gd name="T107" fmla="*/ 68 h 76"/>
                <a:gd name="T108" fmla="*/ 100 w 444"/>
                <a:gd name="T109" fmla="*/ 68 h 76"/>
                <a:gd name="T110" fmla="*/ 92 w 444"/>
                <a:gd name="T111" fmla="*/ 72 h 76"/>
                <a:gd name="T112" fmla="*/ 84 w 444"/>
                <a:gd name="T113" fmla="*/ 72 h 76"/>
                <a:gd name="T114" fmla="*/ 84 w 444"/>
                <a:gd name="T115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44" h="76">
                  <a:moveTo>
                    <a:pt x="84" y="72"/>
                  </a:moveTo>
                  <a:lnTo>
                    <a:pt x="72" y="72"/>
                  </a:lnTo>
                  <a:lnTo>
                    <a:pt x="60" y="76"/>
                  </a:lnTo>
                  <a:lnTo>
                    <a:pt x="48" y="76"/>
                  </a:lnTo>
                  <a:lnTo>
                    <a:pt x="44" y="72"/>
                  </a:lnTo>
                  <a:lnTo>
                    <a:pt x="32" y="72"/>
                  </a:lnTo>
                  <a:lnTo>
                    <a:pt x="24" y="64"/>
                  </a:lnTo>
                  <a:lnTo>
                    <a:pt x="12" y="56"/>
                  </a:lnTo>
                  <a:lnTo>
                    <a:pt x="0" y="44"/>
                  </a:lnTo>
                  <a:lnTo>
                    <a:pt x="8" y="44"/>
                  </a:lnTo>
                  <a:lnTo>
                    <a:pt x="24" y="44"/>
                  </a:lnTo>
                  <a:lnTo>
                    <a:pt x="44" y="40"/>
                  </a:lnTo>
                  <a:lnTo>
                    <a:pt x="64" y="36"/>
                  </a:lnTo>
                  <a:lnTo>
                    <a:pt x="88" y="32"/>
                  </a:lnTo>
                  <a:lnTo>
                    <a:pt x="116" y="28"/>
                  </a:lnTo>
                  <a:lnTo>
                    <a:pt x="148" y="24"/>
                  </a:lnTo>
                  <a:lnTo>
                    <a:pt x="184" y="20"/>
                  </a:lnTo>
                  <a:lnTo>
                    <a:pt x="216" y="16"/>
                  </a:lnTo>
                  <a:lnTo>
                    <a:pt x="248" y="12"/>
                  </a:lnTo>
                  <a:lnTo>
                    <a:pt x="276" y="8"/>
                  </a:lnTo>
                  <a:lnTo>
                    <a:pt x="300" y="4"/>
                  </a:lnTo>
                  <a:lnTo>
                    <a:pt x="324" y="4"/>
                  </a:lnTo>
                  <a:lnTo>
                    <a:pt x="340" y="0"/>
                  </a:lnTo>
                  <a:lnTo>
                    <a:pt x="356" y="0"/>
                  </a:lnTo>
                  <a:lnTo>
                    <a:pt x="368" y="0"/>
                  </a:lnTo>
                  <a:lnTo>
                    <a:pt x="388" y="0"/>
                  </a:lnTo>
                  <a:lnTo>
                    <a:pt x="404" y="4"/>
                  </a:lnTo>
                  <a:lnTo>
                    <a:pt x="416" y="4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20"/>
                  </a:lnTo>
                  <a:lnTo>
                    <a:pt x="444" y="24"/>
                  </a:lnTo>
                  <a:lnTo>
                    <a:pt x="444" y="28"/>
                  </a:lnTo>
                  <a:lnTo>
                    <a:pt x="444" y="32"/>
                  </a:lnTo>
                  <a:lnTo>
                    <a:pt x="440" y="36"/>
                  </a:lnTo>
                  <a:lnTo>
                    <a:pt x="436" y="40"/>
                  </a:lnTo>
                  <a:lnTo>
                    <a:pt x="428" y="40"/>
                  </a:lnTo>
                  <a:lnTo>
                    <a:pt x="424" y="40"/>
                  </a:lnTo>
                  <a:lnTo>
                    <a:pt x="416" y="44"/>
                  </a:lnTo>
                  <a:lnTo>
                    <a:pt x="404" y="44"/>
                  </a:lnTo>
                  <a:lnTo>
                    <a:pt x="392" y="44"/>
                  </a:lnTo>
                  <a:lnTo>
                    <a:pt x="380" y="44"/>
                  </a:lnTo>
                  <a:lnTo>
                    <a:pt x="364" y="44"/>
                  </a:lnTo>
                  <a:lnTo>
                    <a:pt x="344" y="44"/>
                  </a:lnTo>
                  <a:lnTo>
                    <a:pt x="324" y="44"/>
                  </a:lnTo>
                  <a:lnTo>
                    <a:pt x="280" y="44"/>
                  </a:lnTo>
                  <a:lnTo>
                    <a:pt x="244" y="48"/>
                  </a:lnTo>
                  <a:lnTo>
                    <a:pt x="208" y="52"/>
                  </a:lnTo>
                  <a:lnTo>
                    <a:pt x="172" y="56"/>
                  </a:lnTo>
                  <a:lnTo>
                    <a:pt x="160" y="60"/>
                  </a:lnTo>
                  <a:lnTo>
                    <a:pt x="144" y="60"/>
                  </a:lnTo>
                  <a:lnTo>
                    <a:pt x="132" y="64"/>
                  </a:lnTo>
                  <a:lnTo>
                    <a:pt x="120" y="64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92" y="72"/>
                  </a:lnTo>
                  <a:lnTo>
                    <a:pt x="84" y="72"/>
                  </a:lnTo>
                  <a:lnTo>
                    <a:pt x="84" y="72"/>
                  </a:lnTo>
                </a:path>
              </a:pathLst>
            </a:custGeom>
            <a:solidFill>
              <a:srgbClr val="FF0000"/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Freeform 404"/>
            <p:cNvSpPr/>
            <p:nvPr/>
          </p:nvSpPr>
          <p:spPr bwMode="auto">
            <a:xfrm>
              <a:off x="7662" y="4661"/>
              <a:ext cx="1662" cy="2273"/>
            </a:xfrm>
            <a:custGeom>
              <a:avLst/>
              <a:gdLst>
                <a:gd name="T0" fmla="*/ 208 w 276"/>
                <a:gd name="T1" fmla="*/ 16 h 292"/>
                <a:gd name="T2" fmla="*/ 208 w 276"/>
                <a:gd name="T3" fmla="*/ 8 h 292"/>
                <a:gd name="T4" fmla="*/ 220 w 276"/>
                <a:gd name="T5" fmla="*/ 0 h 292"/>
                <a:gd name="T6" fmla="*/ 236 w 276"/>
                <a:gd name="T7" fmla="*/ 0 h 292"/>
                <a:gd name="T8" fmla="*/ 256 w 276"/>
                <a:gd name="T9" fmla="*/ 0 h 292"/>
                <a:gd name="T10" fmla="*/ 272 w 276"/>
                <a:gd name="T11" fmla="*/ 8 h 292"/>
                <a:gd name="T12" fmla="*/ 276 w 276"/>
                <a:gd name="T13" fmla="*/ 16 h 292"/>
                <a:gd name="T14" fmla="*/ 276 w 276"/>
                <a:gd name="T15" fmla="*/ 36 h 292"/>
                <a:gd name="T16" fmla="*/ 264 w 276"/>
                <a:gd name="T17" fmla="*/ 72 h 292"/>
                <a:gd name="T18" fmla="*/ 248 w 276"/>
                <a:gd name="T19" fmla="*/ 112 h 292"/>
                <a:gd name="T20" fmla="*/ 220 w 276"/>
                <a:gd name="T21" fmla="*/ 156 h 292"/>
                <a:gd name="T22" fmla="*/ 192 w 276"/>
                <a:gd name="T23" fmla="*/ 192 h 292"/>
                <a:gd name="T24" fmla="*/ 156 w 276"/>
                <a:gd name="T25" fmla="*/ 224 h 292"/>
                <a:gd name="T26" fmla="*/ 120 w 276"/>
                <a:gd name="T27" fmla="*/ 248 h 292"/>
                <a:gd name="T28" fmla="*/ 88 w 276"/>
                <a:gd name="T29" fmla="*/ 260 h 292"/>
                <a:gd name="T30" fmla="*/ 60 w 276"/>
                <a:gd name="T31" fmla="*/ 276 h 292"/>
                <a:gd name="T32" fmla="*/ 32 w 276"/>
                <a:gd name="T33" fmla="*/ 284 h 292"/>
                <a:gd name="T34" fmla="*/ 12 w 276"/>
                <a:gd name="T35" fmla="*/ 292 h 292"/>
                <a:gd name="T36" fmla="*/ 4 w 276"/>
                <a:gd name="T37" fmla="*/ 292 h 292"/>
                <a:gd name="T38" fmla="*/ 0 w 276"/>
                <a:gd name="T39" fmla="*/ 288 h 292"/>
                <a:gd name="T40" fmla="*/ 8 w 276"/>
                <a:gd name="T41" fmla="*/ 280 h 292"/>
                <a:gd name="T42" fmla="*/ 24 w 276"/>
                <a:gd name="T43" fmla="*/ 268 h 292"/>
                <a:gd name="T44" fmla="*/ 48 w 276"/>
                <a:gd name="T45" fmla="*/ 252 h 292"/>
                <a:gd name="T46" fmla="*/ 76 w 276"/>
                <a:gd name="T47" fmla="*/ 232 h 292"/>
                <a:gd name="T48" fmla="*/ 108 w 276"/>
                <a:gd name="T49" fmla="*/ 212 h 292"/>
                <a:gd name="T50" fmla="*/ 132 w 276"/>
                <a:gd name="T51" fmla="*/ 192 h 292"/>
                <a:gd name="T52" fmla="*/ 152 w 276"/>
                <a:gd name="T53" fmla="*/ 176 h 292"/>
                <a:gd name="T54" fmla="*/ 172 w 276"/>
                <a:gd name="T55" fmla="*/ 148 h 292"/>
                <a:gd name="T56" fmla="*/ 192 w 276"/>
                <a:gd name="T57" fmla="*/ 104 h 292"/>
                <a:gd name="T58" fmla="*/ 204 w 276"/>
                <a:gd name="T59" fmla="*/ 68 h 292"/>
                <a:gd name="T60" fmla="*/ 208 w 276"/>
                <a:gd name="T61" fmla="*/ 48 h 292"/>
                <a:gd name="T62" fmla="*/ 212 w 276"/>
                <a:gd name="T63" fmla="*/ 32 h 292"/>
                <a:gd name="T64" fmla="*/ 212 w 276"/>
                <a:gd name="T65" fmla="*/ 24 h 292"/>
                <a:gd name="T66" fmla="*/ 208 w 276"/>
                <a:gd name="T67" fmla="*/ 2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6" h="292">
                  <a:moveTo>
                    <a:pt x="208" y="20"/>
                  </a:moveTo>
                  <a:lnTo>
                    <a:pt x="208" y="16"/>
                  </a:lnTo>
                  <a:lnTo>
                    <a:pt x="208" y="12"/>
                  </a:lnTo>
                  <a:lnTo>
                    <a:pt x="208" y="8"/>
                  </a:lnTo>
                  <a:lnTo>
                    <a:pt x="216" y="0"/>
                  </a:lnTo>
                  <a:lnTo>
                    <a:pt x="220" y="0"/>
                  </a:lnTo>
                  <a:lnTo>
                    <a:pt x="228" y="0"/>
                  </a:lnTo>
                  <a:lnTo>
                    <a:pt x="236" y="0"/>
                  </a:lnTo>
                  <a:lnTo>
                    <a:pt x="248" y="0"/>
                  </a:lnTo>
                  <a:lnTo>
                    <a:pt x="256" y="0"/>
                  </a:lnTo>
                  <a:lnTo>
                    <a:pt x="264" y="4"/>
                  </a:lnTo>
                  <a:lnTo>
                    <a:pt x="272" y="8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6" y="24"/>
                  </a:lnTo>
                  <a:lnTo>
                    <a:pt x="276" y="36"/>
                  </a:lnTo>
                  <a:lnTo>
                    <a:pt x="272" y="52"/>
                  </a:lnTo>
                  <a:lnTo>
                    <a:pt x="264" y="72"/>
                  </a:lnTo>
                  <a:lnTo>
                    <a:pt x="256" y="88"/>
                  </a:lnTo>
                  <a:lnTo>
                    <a:pt x="248" y="112"/>
                  </a:lnTo>
                  <a:lnTo>
                    <a:pt x="236" y="132"/>
                  </a:lnTo>
                  <a:lnTo>
                    <a:pt x="220" y="156"/>
                  </a:lnTo>
                  <a:lnTo>
                    <a:pt x="208" y="176"/>
                  </a:lnTo>
                  <a:lnTo>
                    <a:pt x="192" y="192"/>
                  </a:lnTo>
                  <a:lnTo>
                    <a:pt x="172" y="208"/>
                  </a:lnTo>
                  <a:lnTo>
                    <a:pt x="156" y="224"/>
                  </a:lnTo>
                  <a:lnTo>
                    <a:pt x="132" y="240"/>
                  </a:lnTo>
                  <a:lnTo>
                    <a:pt x="120" y="248"/>
                  </a:lnTo>
                  <a:lnTo>
                    <a:pt x="104" y="252"/>
                  </a:lnTo>
                  <a:lnTo>
                    <a:pt x="88" y="260"/>
                  </a:lnTo>
                  <a:lnTo>
                    <a:pt x="72" y="268"/>
                  </a:lnTo>
                  <a:lnTo>
                    <a:pt x="60" y="276"/>
                  </a:lnTo>
                  <a:lnTo>
                    <a:pt x="44" y="280"/>
                  </a:lnTo>
                  <a:lnTo>
                    <a:pt x="32" y="284"/>
                  </a:lnTo>
                  <a:lnTo>
                    <a:pt x="20" y="288"/>
                  </a:lnTo>
                  <a:lnTo>
                    <a:pt x="12" y="292"/>
                  </a:lnTo>
                  <a:lnTo>
                    <a:pt x="8" y="292"/>
                  </a:lnTo>
                  <a:lnTo>
                    <a:pt x="4" y="292"/>
                  </a:lnTo>
                  <a:lnTo>
                    <a:pt x="0" y="292"/>
                  </a:lnTo>
                  <a:lnTo>
                    <a:pt x="0" y="288"/>
                  </a:lnTo>
                  <a:lnTo>
                    <a:pt x="4" y="284"/>
                  </a:lnTo>
                  <a:lnTo>
                    <a:pt x="8" y="280"/>
                  </a:lnTo>
                  <a:lnTo>
                    <a:pt x="12" y="276"/>
                  </a:lnTo>
                  <a:lnTo>
                    <a:pt x="24" y="268"/>
                  </a:lnTo>
                  <a:lnTo>
                    <a:pt x="32" y="260"/>
                  </a:lnTo>
                  <a:lnTo>
                    <a:pt x="48" y="252"/>
                  </a:lnTo>
                  <a:lnTo>
                    <a:pt x="64" y="240"/>
                  </a:lnTo>
                  <a:lnTo>
                    <a:pt x="76" y="232"/>
                  </a:lnTo>
                  <a:lnTo>
                    <a:pt x="92" y="220"/>
                  </a:lnTo>
                  <a:lnTo>
                    <a:pt x="108" y="212"/>
                  </a:lnTo>
                  <a:lnTo>
                    <a:pt x="120" y="200"/>
                  </a:lnTo>
                  <a:lnTo>
                    <a:pt x="132" y="192"/>
                  </a:lnTo>
                  <a:lnTo>
                    <a:pt x="140" y="184"/>
                  </a:lnTo>
                  <a:lnTo>
                    <a:pt x="152" y="176"/>
                  </a:lnTo>
                  <a:lnTo>
                    <a:pt x="160" y="164"/>
                  </a:lnTo>
                  <a:lnTo>
                    <a:pt x="172" y="148"/>
                  </a:lnTo>
                  <a:lnTo>
                    <a:pt x="184" y="128"/>
                  </a:lnTo>
                  <a:lnTo>
                    <a:pt x="192" y="104"/>
                  </a:lnTo>
                  <a:lnTo>
                    <a:pt x="204" y="80"/>
                  </a:lnTo>
                  <a:lnTo>
                    <a:pt x="204" y="68"/>
                  </a:lnTo>
                  <a:lnTo>
                    <a:pt x="208" y="56"/>
                  </a:lnTo>
                  <a:lnTo>
                    <a:pt x="208" y="48"/>
                  </a:lnTo>
                  <a:lnTo>
                    <a:pt x="212" y="40"/>
                  </a:lnTo>
                  <a:lnTo>
                    <a:pt x="212" y="32"/>
                  </a:lnTo>
                  <a:lnTo>
                    <a:pt x="212" y="28"/>
                  </a:lnTo>
                  <a:lnTo>
                    <a:pt x="212" y="24"/>
                  </a:lnTo>
                  <a:lnTo>
                    <a:pt x="208" y="20"/>
                  </a:lnTo>
                  <a:lnTo>
                    <a:pt x="208" y="20"/>
                  </a:lnTo>
                </a:path>
              </a:pathLst>
            </a:custGeom>
            <a:solidFill>
              <a:schemeClr val="tx1"/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: 形状 5"/>
            <p:cNvSpPr/>
            <p:nvPr/>
          </p:nvSpPr>
          <p:spPr>
            <a:xfrm rot="4024164">
              <a:off x="9738" y="6684"/>
              <a:ext cx="781" cy="443"/>
            </a:xfrm>
            <a:custGeom>
              <a:avLst/>
              <a:gdLst>
                <a:gd name="connsiteX0" fmla="*/ 0 w 495718"/>
                <a:gd name="connsiteY0" fmla="*/ 212763 h 264056"/>
                <a:gd name="connsiteX1" fmla="*/ 5960 w 495718"/>
                <a:gd name="connsiteY1" fmla="*/ 198674 h 264056"/>
                <a:gd name="connsiteX2" fmla="*/ 17880 w 495718"/>
                <a:gd name="connsiteY2" fmla="*/ 170496 h 264056"/>
                <a:gd name="connsiteX3" fmla="*/ 29801 w 495718"/>
                <a:gd name="connsiteY3" fmla="*/ 142318 h 264056"/>
                <a:gd name="connsiteX4" fmla="*/ 41721 w 495718"/>
                <a:gd name="connsiteY4" fmla="*/ 114141 h 264056"/>
                <a:gd name="connsiteX5" fmla="*/ 71854 w 495718"/>
                <a:gd name="connsiteY5" fmla="*/ 93667 h 264056"/>
                <a:gd name="connsiteX6" fmla="*/ 95695 w 495718"/>
                <a:gd name="connsiteY6" fmla="*/ 37312 h 264056"/>
                <a:gd name="connsiteX7" fmla="*/ 131790 w 495718"/>
                <a:gd name="connsiteY7" fmla="*/ 2749 h 264056"/>
                <a:gd name="connsiteX8" fmla="*/ 132953 w 495718"/>
                <a:gd name="connsiteY8" fmla="*/ 0 h 264056"/>
                <a:gd name="connsiteX9" fmla="*/ 490435 w 495718"/>
                <a:gd name="connsiteY9" fmla="*/ 76747 h 264056"/>
                <a:gd name="connsiteX10" fmla="*/ 495718 w 495718"/>
                <a:gd name="connsiteY10" fmla="*/ 106877 h 264056"/>
                <a:gd name="connsiteX11" fmla="*/ 483798 w 495718"/>
                <a:gd name="connsiteY11" fmla="*/ 135055 h 264056"/>
                <a:gd name="connsiteX12" fmla="*/ 459625 w 495718"/>
                <a:gd name="connsiteY12" fmla="*/ 141439 h 264056"/>
                <a:gd name="connsiteX13" fmla="*/ 417239 w 495718"/>
                <a:gd name="connsiteY13" fmla="*/ 140118 h 264056"/>
                <a:gd name="connsiteX14" fmla="*/ 374852 w 495718"/>
                <a:gd name="connsiteY14" fmla="*/ 138797 h 264056"/>
                <a:gd name="connsiteX15" fmla="*/ 332466 w 495718"/>
                <a:gd name="connsiteY15" fmla="*/ 137476 h 264056"/>
                <a:gd name="connsiteX16" fmla="*/ 284119 w 495718"/>
                <a:gd name="connsiteY16" fmla="*/ 150244 h 264056"/>
                <a:gd name="connsiteX17" fmla="*/ 229812 w 495718"/>
                <a:gd name="connsiteY17" fmla="*/ 177101 h 264056"/>
                <a:gd name="connsiteX18" fmla="*/ 151332 w 495718"/>
                <a:gd name="connsiteY18" fmla="*/ 210342 h 264056"/>
                <a:gd name="connsiteX19" fmla="*/ 127158 w 495718"/>
                <a:gd name="connsiteY19" fmla="*/ 216726 h 264056"/>
                <a:gd name="connsiteX20" fmla="*/ 97025 w 495718"/>
                <a:gd name="connsiteY20" fmla="*/ 237198 h 264056"/>
                <a:gd name="connsiteX21" fmla="*/ 91065 w 495718"/>
                <a:gd name="connsiteY21" fmla="*/ 251288 h 264056"/>
                <a:gd name="connsiteX22" fmla="*/ 66892 w 495718"/>
                <a:gd name="connsiteY22" fmla="*/ 257672 h 264056"/>
                <a:gd name="connsiteX23" fmla="*/ 48678 w 495718"/>
                <a:gd name="connsiteY23" fmla="*/ 249967 h 264056"/>
                <a:gd name="connsiteX24" fmla="*/ 42718 w 495718"/>
                <a:gd name="connsiteY24" fmla="*/ 264056 h 264056"/>
                <a:gd name="connsiteX25" fmla="*/ 12252 w 495718"/>
                <a:gd name="connsiteY25" fmla="*/ 234556 h 264056"/>
                <a:gd name="connsiteX26" fmla="*/ 0 w 495718"/>
                <a:gd name="connsiteY26" fmla="*/ 212763 h 264056"/>
                <a:gd name="connsiteX0-1" fmla="*/ 0 w 495718"/>
                <a:gd name="connsiteY0-2" fmla="*/ 230127 h 281420"/>
                <a:gd name="connsiteX1-3" fmla="*/ 5960 w 495718"/>
                <a:gd name="connsiteY1-4" fmla="*/ 216038 h 281420"/>
                <a:gd name="connsiteX2-5" fmla="*/ 17880 w 495718"/>
                <a:gd name="connsiteY2-6" fmla="*/ 187860 h 281420"/>
                <a:gd name="connsiteX3-7" fmla="*/ 29801 w 495718"/>
                <a:gd name="connsiteY3-8" fmla="*/ 159682 h 281420"/>
                <a:gd name="connsiteX4-9" fmla="*/ 41721 w 495718"/>
                <a:gd name="connsiteY4-10" fmla="*/ 131505 h 281420"/>
                <a:gd name="connsiteX5-11" fmla="*/ 71854 w 495718"/>
                <a:gd name="connsiteY5-12" fmla="*/ 111031 h 281420"/>
                <a:gd name="connsiteX6-13" fmla="*/ 95695 w 495718"/>
                <a:gd name="connsiteY6-14" fmla="*/ 54676 h 281420"/>
                <a:gd name="connsiteX7-15" fmla="*/ 131790 w 495718"/>
                <a:gd name="connsiteY7-16" fmla="*/ 20113 h 281420"/>
                <a:gd name="connsiteX8-17" fmla="*/ 136525 w 495718"/>
                <a:gd name="connsiteY8-18" fmla="*/ 0 h 281420"/>
                <a:gd name="connsiteX9-19" fmla="*/ 490435 w 495718"/>
                <a:gd name="connsiteY9-20" fmla="*/ 94111 h 281420"/>
                <a:gd name="connsiteX10-21" fmla="*/ 495718 w 495718"/>
                <a:gd name="connsiteY10-22" fmla="*/ 124241 h 281420"/>
                <a:gd name="connsiteX11-23" fmla="*/ 483798 w 495718"/>
                <a:gd name="connsiteY11-24" fmla="*/ 152419 h 281420"/>
                <a:gd name="connsiteX12-25" fmla="*/ 459625 w 495718"/>
                <a:gd name="connsiteY12-26" fmla="*/ 158803 h 281420"/>
                <a:gd name="connsiteX13-27" fmla="*/ 417239 w 495718"/>
                <a:gd name="connsiteY13-28" fmla="*/ 157482 h 281420"/>
                <a:gd name="connsiteX14-29" fmla="*/ 374852 w 495718"/>
                <a:gd name="connsiteY14-30" fmla="*/ 156161 h 281420"/>
                <a:gd name="connsiteX15-31" fmla="*/ 332466 w 495718"/>
                <a:gd name="connsiteY15-32" fmla="*/ 154840 h 281420"/>
                <a:gd name="connsiteX16-33" fmla="*/ 284119 w 495718"/>
                <a:gd name="connsiteY16-34" fmla="*/ 167608 h 281420"/>
                <a:gd name="connsiteX17-35" fmla="*/ 229812 w 495718"/>
                <a:gd name="connsiteY17-36" fmla="*/ 194465 h 281420"/>
                <a:gd name="connsiteX18-37" fmla="*/ 151332 w 495718"/>
                <a:gd name="connsiteY18-38" fmla="*/ 227706 h 281420"/>
                <a:gd name="connsiteX19-39" fmla="*/ 127158 w 495718"/>
                <a:gd name="connsiteY19-40" fmla="*/ 234090 h 281420"/>
                <a:gd name="connsiteX20-41" fmla="*/ 97025 w 495718"/>
                <a:gd name="connsiteY20-42" fmla="*/ 254562 h 281420"/>
                <a:gd name="connsiteX21-43" fmla="*/ 91065 w 495718"/>
                <a:gd name="connsiteY21-44" fmla="*/ 268652 h 281420"/>
                <a:gd name="connsiteX22-45" fmla="*/ 66892 w 495718"/>
                <a:gd name="connsiteY22-46" fmla="*/ 275036 h 281420"/>
                <a:gd name="connsiteX23-47" fmla="*/ 48678 w 495718"/>
                <a:gd name="connsiteY23-48" fmla="*/ 267331 h 281420"/>
                <a:gd name="connsiteX24-49" fmla="*/ 42718 w 495718"/>
                <a:gd name="connsiteY24-50" fmla="*/ 281420 h 281420"/>
                <a:gd name="connsiteX25-51" fmla="*/ 12252 w 495718"/>
                <a:gd name="connsiteY25-52" fmla="*/ 251920 h 281420"/>
                <a:gd name="connsiteX26-53" fmla="*/ 0 w 495718"/>
                <a:gd name="connsiteY26-54" fmla="*/ 230127 h 2814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495718" h="281420">
                  <a:moveTo>
                    <a:pt x="0" y="230127"/>
                  </a:moveTo>
                  <a:lnTo>
                    <a:pt x="5960" y="216038"/>
                  </a:lnTo>
                  <a:lnTo>
                    <a:pt x="17880" y="187860"/>
                  </a:lnTo>
                  <a:lnTo>
                    <a:pt x="29801" y="159682"/>
                  </a:lnTo>
                  <a:lnTo>
                    <a:pt x="41721" y="131505"/>
                  </a:lnTo>
                  <a:lnTo>
                    <a:pt x="71854" y="111031"/>
                  </a:lnTo>
                  <a:lnTo>
                    <a:pt x="95695" y="54676"/>
                  </a:lnTo>
                  <a:lnTo>
                    <a:pt x="131790" y="20113"/>
                  </a:lnTo>
                  <a:lnTo>
                    <a:pt x="136525" y="0"/>
                  </a:lnTo>
                  <a:lnTo>
                    <a:pt x="490435" y="94111"/>
                  </a:lnTo>
                  <a:lnTo>
                    <a:pt x="495718" y="124241"/>
                  </a:lnTo>
                  <a:lnTo>
                    <a:pt x="483798" y="152419"/>
                  </a:lnTo>
                  <a:lnTo>
                    <a:pt x="459625" y="158803"/>
                  </a:lnTo>
                  <a:lnTo>
                    <a:pt x="417239" y="157482"/>
                  </a:lnTo>
                  <a:lnTo>
                    <a:pt x="374852" y="156161"/>
                  </a:lnTo>
                  <a:lnTo>
                    <a:pt x="332466" y="154840"/>
                  </a:lnTo>
                  <a:lnTo>
                    <a:pt x="284119" y="167608"/>
                  </a:lnTo>
                  <a:lnTo>
                    <a:pt x="229812" y="194465"/>
                  </a:lnTo>
                  <a:lnTo>
                    <a:pt x="151332" y="227706"/>
                  </a:lnTo>
                  <a:lnTo>
                    <a:pt x="127158" y="234090"/>
                  </a:lnTo>
                  <a:lnTo>
                    <a:pt x="97025" y="254562"/>
                  </a:lnTo>
                  <a:lnTo>
                    <a:pt x="91065" y="268652"/>
                  </a:lnTo>
                  <a:lnTo>
                    <a:pt x="66892" y="275036"/>
                  </a:lnTo>
                  <a:lnTo>
                    <a:pt x="48678" y="267331"/>
                  </a:lnTo>
                  <a:lnTo>
                    <a:pt x="42718" y="281420"/>
                  </a:lnTo>
                  <a:lnTo>
                    <a:pt x="12252" y="251920"/>
                  </a:lnTo>
                  <a:lnTo>
                    <a:pt x="0" y="2301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: 形状 6"/>
            <p:cNvSpPr/>
            <p:nvPr/>
          </p:nvSpPr>
          <p:spPr>
            <a:xfrm rot="4024164">
              <a:off x="9065" y="5339"/>
              <a:ext cx="2524" cy="1070"/>
            </a:xfrm>
            <a:custGeom>
              <a:avLst/>
              <a:gdLst>
                <a:gd name="connsiteX0" fmla="*/ 0 w 1602429"/>
                <a:gd name="connsiteY0" fmla="*/ 195703 h 679605"/>
                <a:gd name="connsiteX1" fmla="*/ 5960 w 1602429"/>
                <a:gd name="connsiteY1" fmla="*/ 181614 h 679605"/>
                <a:gd name="connsiteX2" fmla="*/ 17881 w 1602429"/>
                <a:gd name="connsiteY2" fmla="*/ 153436 h 679605"/>
                <a:gd name="connsiteX3" fmla="*/ 53975 w 1602429"/>
                <a:gd name="connsiteY3" fmla="*/ 118874 h 679605"/>
                <a:gd name="connsiteX4" fmla="*/ 90069 w 1602429"/>
                <a:gd name="connsiteY4" fmla="*/ 84313 h 679605"/>
                <a:gd name="connsiteX5" fmla="*/ 103035 w 1602429"/>
                <a:gd name="connsiteY5" fmla="*/ 77900 h 679605"/>
                <a:gd name="connsiteX6" fmla="*/ 163839 w 1602429"/>
                <a:gd name="connsiteY6" fmla="*/ 163720 h 679605"/>
                <a:gd name="connsiteX7" fmla="*/ 236026 w 1602429"/>
                <a:gd name="connsiteY7" fmla="*/ 94596 h 679605"/>
                <a:gd name="connsiteX8" fmla="*/ 214137 w 1602429"/>
                <a:gd name="connsiteY8" fmla="*/ 26517 h 679605"/>
                <a:gd name="connsiteX9" fmla="*/ 271202 w 1602429"/>
                <a:gd name="connsiteY9" fmla="*/ 11447 h 679605"/>
                <a:gd name="connsiteX10" fmla="*/ 361935 w 1602429"/>
                <a:gd name="connsiteY10" fmla="*/ 0 h 679605"/>
                <a:gd name="connsiteX11" fmla="*/ 464921 w 1602429"/>
                <a:gd name="connsiteY11" fmla="*/ 10347 h 679605"/>
                <a:gd name="connsiteX12" fmla="*/ 525521 w 1602429"/>
                <a:gd name="connsiteY12" fmla="*/ 19373 h 679605"/>
                <a:gd name="connsiteX13" fmla="*/ 586120 w 1602429"/>
                <a:gd name="connsiteY13" fmla="*/ 28399 h 679605"/>
                <a:gd name="connsiteX14" fmla="*/ 707319 w 1602429"/>
                <a:gd name="connsiteY14" fmla="*/ 46450 h 679605"/>
                <a:gd name="connsiteX15" fmla="*/ 822558 w 1602429"/>
                <a:gd name="connsiteY15" fmla="*/ 78592 h 679605"/>
                <a:gd name="connsiteX16" fmla="*/ 937796 w 1602429"/>
                <a:gd name="connsiteY16" fmla="*/ 110732 h 679605"/>
                <a:gd name="connsiteX17" fmla="*/ 1047075 w 1602429"/>
                <a:gd name="connsiteY17" fmla="*/ 156962 h 679605"/>
                <a:gd name="connsiteX18" fmla="*/ 1156353 w 1602429"/>
                <a:gd name="connsiteY18" fmla="*/ 203192 h 679605"/>
                <a:gd name="connsiteX19" fmla="*/ 1241458 w 1602429"/>
                <a:gd name="connsiteY19" fmla="*/ 255806 h 679605"/>
                <a:gd name="connsiteX20" fmla="*/ 1326563 w 1602429"/>
                <a:gd name="connsiteY20" fmla="*/ 308419 h 679605"/>
                <a:gd name="connsiteX21" fmla="*/ 1387495 w 1602429"/>
                <a:gd name="connsiteY21" fmla="*/ 367417 h 679605"/>
                <a:gd name="connsiteX22" fmla="*/ 1454387 w 1602429"/>
                <a:gd name="connsiteY22" fmla="*/ 412326 h 679605"/>
                <a:gd name="connsiteX23" fmla="*/ 1497105 w 1602429"/>
                <a:gd name="connsiteY23" fmla="*/ 463618 h 679605"/>
                <a:gd name="connsiteX24" fmla="*/ 1539824 w 1602429"/>
                <a:gd name="connsiteY24" fmla="*/ 514911 h 679605"/>
                <a:gd name="connsiteX25" fmla="*/ 1564329 w 1602429"/>
                <a:gd name="connsiteY25" fmla="*/ 558499 h 679605"/>
                <a:gd name="connsiteX26" fmla="*/ 1588835 w 1602429"/>
                <a:gd name="connsiteY26" fmla="*/ 602087 h 679605"/>
                <a:gd name="connsiteX27" fmla="*/ 1595128 w 1602429"/>
                <a:gd name="connsiteY27" fmla="*/ 637970 h 679605"/>
                <a:gd name="connsiteX28" fmla="*/ 1601420 w 1602429"/>
                <a:gd name="connsiteY28" fmla="*/ 673852 h 679605"/>
                <a:gd name="connsiteX29" fmla="*/ 1602429 w 1602429"/>
                <a:gd name="connsiteY29" fmla="*/ 679605 h 679605"/>
                <a:gd name="connsiteX30" fmla="*/ 1244947 w 1602429"/>
                <a:gd name="connsiteY30" fmla="*/ 602858 h 679605"/>
                <a:gd name="connsiteX31" fmla="*/ 1249744 w 1602429"/>
                <a:gd name="connsiteY31" fmla="*/ 591519 h 679605"/>
                <a:gd name="connsiteX32" fmla="*/ 1255704 w 1602429"/>
                <a:gd name="connsiteY32" fmla="*/ 577430 h 679605"/>
                <a:gd name="connsiteX33" fmla="*/ 1243451 w 1602429"/>
                <a:gd name="connsiteY33" fmla="*/ 555636 h 679605"/>
                <a:gd name="connsiteX34" fmla="*/ 1231199 w 1602429"/>
                <a:gd name="connsiteY34" fmla="*/ 533842 h 679605"/>
                <a:gd name="connsiteX35" fmla="*/ 1212986 w 1602429"/>
                <a:gd name="connsiteY35" fmla="*/ 526137 h 679605"/>
                <a:gd name="connsiteX36" fmla="*/ 1164306 w 1602429"/>
                <a:gd name="connsiteY36" fmla="*/ 488933 h 679605"/>
                <a:gd name="connsiteX37" fmla="*/ 1115628 w 1602429"/>
                <a:gd name="connsiteY37" fmla="*/ 451730 h 679605"/>
                <a:gd name="connsiteX38" fmla="*/ 1012309 w 1602429"/>
                <a:gd name="connsiteY38" fmla="*/ 391411 h 679605"/>
                <a:gd name="connsiteX39" fmla="*/ 957671 w 1602429"/>
                <a:gd name="connsiteY39" fmla="*/ 368296 h 679605"/>
                <a:gd name="connsiteX40" fmla="*/ 903032 w 1602429"/>
                <a:gd name="connsiteY40" fmla="*/ 345181 h 679605"/>
                <a:gd name="connsiteX41" fmla="*/ 830180 w 1602429"/>
                <a:gd name="connsiteY41" fmla="*/ 314362 h 679605"/>
                <a:gd name="connsiteX42" fmla="*/ 757327 w 1602429"/>
                <a:gd name="connsiteY42" fmla="*/ 283541 h 679605"/>
                <a:gd name="connsiteX43" fmla="*/ 678514 w 1602429"/>
                <a:gd name="connsiteY43" fmla="*/ 266811 h 679605"/>
                <a:gd name="connsiteX44" fmla="*/ 563277 w 1602429"/>
                <a:gd name="connsiteY44" fmla="*/ 234670 h 679605"/>
                <a:gd name="connsiteX45" fmla="*/ 460291 w 1602429"/>
                <a:gd name="connsiteY45" fmla="*/ 224323 h 679605"/>
                <a:gd name="connsiteX46" fmla="*/ 357305 w 1602429"/>
                <a:gd name="connsiteY46" fmla="*/ 213976 h 679605"/>
                <a:gd name="connsiteX47" fmla="*/ 272531 w 1602429"/>
                <a:gd name="connsiteY47" fmla="*/ 211333 h 679605"/>
                <a:gd name="connsiteX48" fmla="*/ 181798 w 1602429"/>
                <a:gd name="connsiteY48" fmla="*/ 222781 h 679605"/>
                <a:gd name="connsiteX49" fmla="*/ 133452 w 1602429"/>
                <a:gd name="connsiteY49" fmla="*/ 235549 h 679605"/>
                <a:gd name="connsiteX50" fmla="*/ 85105 w 1602429"/>
                <a:gd name="connsiteY50" fmla="*/ 248317 h 679605"/>
                <a:gd name="connsiteX51" fmla="*/ 42719 w 1602429"/>
                <a:gd name="connsiteY51" fmla="*/ 246996 h 679605"/>
                <a:gd name="connsiteX52" fmla="*/ 24506 w 1602429"/>
                <a:gd name="connsiteY52" fmla="*/ 239291 h 679605"/>
                <a:gd name="connsiteX53" fmla="*/ 12253 w 1602429"/>
                <a:gd name="connsiteY53" fmla="*/ 217497 h 679605"/>
                <a:gd name="connsiteX54" fmla="*/ 0 w 1602429"/>
                <a:gd name="connsiteY54" fmla="*/ 195703 h 679605"/>
                <a:gd name="connsiteX0-1" fmla="*/ 0 w 1602429"/>
                <a:gd name="connsiteY0-2" fmla="*/ 195703 h 679605"/>
                <a:gd name="connsiteX1-3" fmla="*/ 5960 w 1602429"/>
                <a:gd name="connsiteY1-4" fmla="*/ 181614 h 679605"/>
                <a:gd name="connsiteX2-5" fmla="*/ 17881 w 1602429"/>
                <a:gd name="connsiteY2-6" fmla="*/ 153436 h 679605"/>
                <a:gd name="connsiteX3-7" fmla="*/ 53975 w 1602429"/>
                <a:gd name="connsiteY3-8" fmla="*/ 118874 h 679605"/>
                <a:gd name="connsiteX4-9" fmla="*/ 90069 w 1602429"/>
                <a:gd name="connsiteY4-10" fmla="*/ 84313 h 679605"/>
                <a:gd name="connsiteX5-11" fmla="*/ 103035 w 1602429"/>
                <a:gd name="connsiteY5-12" fmla="*/ 77900 h 679605"/>
                <a:gd name="connsiteX6-13" fmla="*/ 163839 w 1602429"/>
                <a:gd name="connsiteY6-14" fmla="*/ 163720 h 679605"/>
                <a:gd name="connsiteX7-15" fmla="*/ 236026 w 1602429"/>
                <a:gd name="connsiteY7-16" fmla="*/ 94596 h 679605"/>
                <a:gd name="connsiteX8-17" fmla="*/ 214137 w 1602429"/>
                <a:gd name="connsiteY8-18" fmla="*/ 26517 h 679605"/>
                <a:gd name="connsiteX9-19" fmla="*/ 271202 w 1602429"/>
                <a:gd name="connsiteY9-20" fmla="*/ 11447 h 679605"/>
                <a:gd name="connsiteX10-21" fmla="*/ 361935 w 1602429"/>
                <a:gd name="connsiteY10-22" fmla="*/ 0 h 679605"/>
                <a:gd name="connsiteX11-23" fmla="*/ 464921 w 1602429"/>
                <a:gd name="connsiteY11-24" fmla="*/ 10347 h 679605"/>
                <a:gd name="connsiteX12-25" fmla="*/ 525521 w 1602429"/>
                <a:gd name="connsiteY12-26" fmla="*/ 19373 h 679605"/>
                <a:gd name="connsiteX13-27" fmla="*/ 586120 w 1602429"/>
                <a:gd name="connsiteY13-28" fmla="*/ 28399 h 679605"/>
                <a:gd name="connsiteX14-29" fmla="*/ 707319 w 1602429"/>
                <a:gd name="connsiteY14-30" fmla="*/ 46450 h 679605"/>
                <a:gd name="connsiteX15-31" fmla="*/ 822558 w 1602429"/>
                <a:gd name="connsiteY15-32" fmla="*/ 78592 h 679605"/>
                <a:gd name="connsiteX16-33" fmla="*/ 937796 w 1602429"/>
                <a:gd name="connsiteY16-34" fmla="*/ 110732 h 679605"/>
                <a:gd name="connsiteX17-35" fmla="*/ 1047075 w 1602429"/>
                <a:gd name="connsiteY17-36" fmla="*/ 156962 h 679605"/>
                <a:gd name="connsiteX18-37" fmla="*/ 1156353 w 1602429"/>
                <a:gd name="connsiteY18-38" fmla="*/ 203192 h 679605"/>
                <a:gd name="connsiteX19-39" fmla="*/ 1241458 w 1602429"/>
                <a:gd name="connsiteY19-40" fmla="*/ 255806 h 679605"/>
                <a:gd name="connsiteX20-41" fmla="*/ 1326563 w 1602429"/>
                <a:gd name="connsiteY20-42" fmla="*/ 308419 h 679605"/>
                <a:gd name="connsiteX21-43" fmla="*/ 1387495 w 1602429"/>
                <a:gd name="connsiteY21-44" fmla="*/ 367417 h 679605"/>
                <a:gd name="connsiteX22-45" fmla="*/ 1454387 w 1602429"/>
                <a:gd name="connsiteY22-46" fmla="*/ 412326 h 679605"/>
                <a:gd name="connsiteX23-47" fmla="*/ 1497105 w 1602429"/>
                <a:gd name="connsiteY23-48" fmla="*/ 463618 h 679605"/>
                <a:gd name="connsiteX24-49" fmla="*/ 1539824 w 1602429"/>
                <a:gd name="connsiteY24-50" fmla="*/ 514911 h 679605"/>
                <a:gd name="connsiteX25-51" fmla="*/ 1564329 w 1602429"/>
                <a:gd name="connsiteY25-52" fmla="*/ 558499 h 679605"/>
                <a:gd name="connsiteX26-53" fmla="*/ 1588835 w 1602429"/>
                <a:gd name="connsiteY26-54" fmla="*/ 602087 h 679605"/>
                <a:gd name="connsiteX27-55" fmla="*/ 1595128 w 1602429"/>
                <a:gd name="connsiteY27-56" fmla="*/ 637970 h 679605"/>
                <a:gd name="connsiteX28-57" fmla="*/ 1601420 w 1602429"/>
                <a:gd name="connsiteY28-58" fmla="*/ 673852 h 679605"/>
                <a:gd name="connsiteX29-59" fmla="*/ 1602429 w 1602429"/>
                <a:gd name="connsiteY29-60" fmla="*/ 679605 h 679605"/>
                <a:gd name="connsiteX30-61" fmla="*/ 1244947 w 1602429"/>
                <a:gd name="connsiteY30-62" fmla="*/ 602858 h 679605"/>
                <a:gd name="connsiteX31-63" fmla="*/ 1255704 w 1602429"/>
                <a:gd name="connsiteY31-64" fmla="*/ 577430 h 679605"/>
                <a:gd name="connsiteX32-65" fmla="*/ 1243451 w 1602429"/>
                <a:gd name="connsiteY32-66" fmla="*/ 555636 h 679605"/>
                <a:gd name="connsiteX33-67" fmla="*/ 1231199 w 1602429"/>
                <a:gd name="connsiteY33-68" fmla="*/ 533842 h 679605"/>
                <a:gd name="connsiteX34-69" fmla="*/ 1212986 w 1602429"/>
                <a:gd name="connsiteY34-70" fmla="*/ 526137 h 679605"/>
                <a:gd name="connsiteX35-71" fmla="*/ 1164306 w 1602429"/>
                <a:gd name="connsiteY35-72" fmla="*/ 488933 h 679605"/>
                <a:gd name="connsiteX36-73" fmla="*/ 1115628 w 1602429"/>
                <a:gd name="connsiteY36-74" fmla="*/ 451730 h 679605"/>
                <a:gd name="connsiteX37-75" fmla="*/ 1012309 w 1602429"/>
                <a:gd name="connsiteY37-76" fmla="*/ 391411 h 679605"/>
                <a:gd name="connsiteX38-77" fmla="*/ 957671 w 1602429"/>
                <a:gd name="connsiteY38-78" fmla="*/ 368296 h 679605"/>
                <a:gd name="connsiteX39-79" fmla="*/ 903032 w 1602429"/>
                <a:gd name="connsiteY39-80" fmla="*/ 345181 h 679605"/>
                <a:gd name="connsiteX40-81" fmla="*/ 830180 w 1602429"/>
                <a:gd name="connsiteY40-82" fmla="*/ 314362 h 679605"/>
                <a:gd name="connsiteX41-83" fmla="*/ 757327 w 1602429"/>
                <a:gd name="connsiteY41-84" fmla="*/ 283541 h 679605"/>
                <a:gd name="connsiteX42-85" fmla="*/ 678514 w 1602429"/>
                <a:gd name="connsiteY42-86" fmla="*/ 266811 h 679605"/>
                <a:gd name="connsiteX43-87" fmla="*/ 563277 w 1602429"/>
                <a:gd name="connsiteY43-88" fmla="*/ 234670 h 679605"/>
                <a:gd name="connsiteX44-89" fmla="*/ 460291 w 1602429"/>
                <a:gd name="connsiteY44-90" fmla="*/ 224323 h 679605"/>
                <a:gd name="connsiteX45-91" fmla="*/ 357305 w 1602429"/>
                <a:gd name="connsiteY45-92" fmla="*/ 213976 h 679605"/>
                <a:gd name="connsiteX46-93" fmla="*/ 272531 w 1602429"/>
                <a:gd name="connsiteY46-94" fmla="*/ 211333 h 679605"/>
                <a:gd name="connsiteX47-95" fmla="*/ 181798 w 1602429"/>
                <a:gd name="connsiteY47-96" fmla="*/ 222781 h 679605"/>
                <a:gd name="connsiteX48-97" fmla="*/ 133452 w 1602429"/>
                <a:gd name="connsiteY48-98" fmla="*/ 235549 h 679605"/>
                <a:gd name="connsiteX49-99" fmla="*/ 85105 w 1602429"/>
                <a:gd name="connsiteY49-100" fmla="*/ 248317 h 679605"/>
                <a:gd name="connsiteX50-101" fmla="*/ 42719 w 1602429"/>
                <a:gd name="connsiteY50-102" fmla="*/ 246996 h 679605"/>
                <a:gd name="connsiteX51-103" fmla="*/ 24506 w 1602429"/>
                <a:gd name="connsiteY51-104" fmla="*/ 239291 h 679605"/>
                <a:gd name="connsiteX52-105" fmla="*/ 12253 w 1602429"/>
                <a:gd name="connsiteY52-106" fmla="*/ 217497 h 679605"/>
                <a:gd name="connsiteX53-107" fmla="*/ 0 w 1602429"/>
                <a:gd name="connsiteY53-108" fmla="*/ 195703 h 679605"/>
                <a:gd name="connsiteX0-109" fmla="*/ 0 w 1602429"/>
                <a:gd name="connsiteY0-110" fmla="*/ 195703 h 679605"/>
                <a:gd name="connsiteX1-111" fmla="*/ 5960 w 1602429"/>
                <a:gd name="connsiteY1-112" fmla="*/ 181614 h 679605"/>
                <a:gd name="connsiteX2-113" fmla="*/ 17881 w 1602429"/>
                <a:gd name="connsiteY2-114" fmla="*/ 153436 h 679605"/>
                <a:gd name="connsiteX3-115" fmla="*/ 53975 w 1602429"/>
                <a:gd name="connsiteY3-116" fmla="*/ 118874 h 679605"/>
                <a:gd name="connsiteX4-117" fmla="*/ 90069 w 1602429"/>
                <a:gd name="connsiteY4-118" fmla="*/ 84313 h 679605"/>
                <a:gd name="connsiteX5-119" fmla="*/ 103035 w 1602429"/>
                <a:gd name="connsiteY5-120" fmla="*/ 77900 h 679605"/>
                <a:gd name="connsiteX6-121" fmla="*/ 163839 w 1602429"/>
                <a:gd name="connsiteY6-122" fmla="*/ 163720 h 679605"/>
                <a:gd name="connsiteX7-123" fmla="*/ 236026 w 1602429"/>
                <a:gd name="connsiteY7-124" fmla="*/ 94596 h 679605"/>
                <a:gd name="connsiteX8-125" fmla="*/ 214137 w 1602429"/>
                <a:gd name="connsiteY8-126" fmla="*/ 26517 h 679605"/>
                <a:gd name="connsiteX9-127" fmla="*/ 271202 w 1602429"/>
                <a:gd name="connsiteY9-128" fmla="*/ 11447 h 679605"/>
                <a:gd name="connsiteX10-129" fmla="*/ 361935 w 1602429"/>
                <a:gd name="connsiteY10-130" fmla="*/ 0 h 679605"/>
                <a:gd name="connsiteX11-131" fmla="*/ 464921 w 1602429"/>
                <a:gd name="connsiteY11-132" fmla="*/ 10347 h 679605"/>
                <a:gd name="connsiteX12-133" fmla="*/ 525521 w 1602429"/>
                <a:gd name="connsiteY12-134" fmla="*/ 19373 h 679605"/>
                <a:gd name="connsiteX13-135" fmla="*/ 586120 w 1602429"/>
                <a:gd name="connsiteY13-136" fmla="*/ 28399 h 679605"/>
                <a:gd name="connsiteX14-137" fmla="*/ 707319 w 1602429"/>
                <a:gd name="connsiteY14-138" fmla="*/ 46450 h 679605"/>
                <a:gd name="connsiteX15-139" fmla="*/ 822558 w 1602429"/>
                <a:gd name="connsiteY15-140" fmla="*/ 78592 h 679605"/>
                <a:gd name="connsiteX16-141" fmla="*/ 937796 w 1602429"/>
                <a:gd name="connsiteY16-142" fmla="*/ 110732 h 679605"/>
                <a:gd name="connsiteX17-143" fmla="*/ 1047075 w 1602429"/>
                <a:gd name="connsiteY17-144" fmla="*/ 156962 h 679605"/>
                <a:gd name="connsiteX18-145" fmla="*/ 1156353 w 1602429"/>
                <a:gd name="connsiteY18-146" fmla="*/ 203192 h 679605"/>
                <a:gd name="connsiteX19-147" fmla="*/ 1241458 w 1602429"/>
                <a:gd name="connsiteY19-148" fmla="*/ 255806 h 679605"/>
                <a:gd name="connsiteX20-149" fmla="*/ 1326563 w 1602429"/>
                <a:gd name="connsiteY20-150" fmla="*/ 308419 h 679605"/>
                <a:gd name="connsiteX21-151" fmla="*/ 1387495 w 1602429"/>
                <a:gd name="connsiteY21-152" fmla="*/ 367417 h 679605"/>
                <a:gd name="connsiteX22-153" fmla="*/ 1454387 w 1602429"/>
                <a:gd name="connsiteY22-154" fmla="*/ 412326 h 679605"/>
                <a:gd name="connsiteX23-155" fmla="*/ 1497105 w 1602429"/>
                <a:gd name="connsiteY23-156" fmla="*/ 463618 h 679605"/>
                <a:gd name="connsiteX24-157" fmla="*/ 1539824 w 1602429"/>
                <a:gd name="connsiteY24-158" fmla="*/ 514911 h 679605"/>
                <a:gd name="connsiteX25-159" fmla="*/ 1564329 w 1602429"/>
                <a:gd name="connsiteY25-160" fmla="*/ 558499 h 679605"/>
                <a:gd name="connsiteX26-161" fmla="*/ 1588835 w 1602429"/>
                <a:gd name="connsiteY26-162" fmla="*/ 602087 h 679605"/>
                <a:gd name="connsiteX27-163" fmla="*/ 1595128 w 1602429"/>
                <a:gd name="connsiteY27-164" fmla="*/ 637970 h 679605"/>
                <a:gd name="connsiteX28-165" fmla="*/ 1601420 w 1602429"/>
                <a:gd name="connsiteY28-166" fmla="*/ 673852 h 679605"/>
                <a:gd name="connsiteX29-167" fmla="*/ 1602429 w 1602429"/>
                <a:gd name="connsiteY29-168" fmla="*/ 679605 h 679605"/>
                <a:gd name="connsiteX30-169" fmla="*/ 1255704 w 1602429"/>
                <a:gd name="connsiteY30-170" fmla="*/ 577430 h 679605"/>
                <a:gd name="connsiteX31-171" fmla="*/ 1243451 w 1602429"/>
                <a:gd name="connsiteY31-172" fmla="*/ 555636 h 679605"/>
                <a:gd name="connsiteX32-173" fmla="*/ 1231199 w 1602429"/>
                <a:gd name="connsiteY32-174" fmla="*/ 533842 h 679605"/>
                <a:gd name="connsiteX33-175" fmla="*/ 1212986 w 1602429"/>
                <a:gd name="connsiteY33-176" fmla="*/ 526137 h 679605"/>
                <a:gd name="connsiteX34-177" fmla="*/ 1164306 w 1602429"/>
                <a:gd name="connsiteY34-178" fmla="*/ 488933 h 679605"/>
                <a:gd name="connsiteX35-179" fmla="*/ 1115628 w 1602429"/>
                <a:gd name="connsiteY35-180" fmla="*/ 451730 h 679605"/>
                <a:gd name="connsiteX36-181" fmla="*/ 1012309 w 1602429"/>
                <a:gd name="connsiteY36-182" fmla="*/ 391411 h 679605"/>
                <a:gd name="connsiteX37-183" fmla="*/ 957671 w 1602429"/>
                <a:gd name="connsiteY37-184" fmla="*/ 368296 h 679605"/>
                <a:gd name="connsiteX38-185" fmla="*/ 903032 w 1602429"/>
                <a:gd name="connsiteY38-186" fmla="*/ 345181 h 679605"/>
                <a:gd name="connsiteX39-187" fmla="*/ 830180 w 1602429"/>
                <a:gd name="connsiteY39-188" fmla="*/ 314362 h 679605"/>
                <a:gd name="connsiteX40-189" fmla="*/ 757327 w 1602429"/>
                <a:gd name="connsiteY40-190" fmla="*/ 283541 h 679605"/>
                <a:gd name="connsiteX41-191" fmla="*/ 678514 w 1602429"/>
                <a:gd name="connsiteY41-192" fmla="*/ 266811 h 679605"/>
                <a:gd name="connsiteX42-193" fmla="*/ 563277 w 1602429"/>
                <a:gd name="connsiteY42-194" fmla="*/ 234670 h 679605"/>
                <a:gd name="connsiteX43-195" fmla="*/ 460291 w 1602429"/>
                <a:gd name="connsiteY43-196" fmla="*/ 224323 h 679605"/>
                <a:gd name="connsiteX44-197" fmla="*/ 357305 w 1602429"/>
                <a:gd name="connsiteY44-198" fmla="*/ 213976 h 679605"/>
                <a:gd name="connsiteX45-199" fmla="*/ 272531 w 1602429"/>
                <a:gd name="connsiteY45-200" fmla="*/ 211333 h 679605"/>
                <a:gd name="connsiteX46-201" fmla="*/ 181798 w 1602429"/>
                <a:gd name="connsiteY46-202" fmla="*/ 222781 h 679605"/>
                <a:gd name="connsiteX47-203" fmla="*/ 133452 w 1602429"/>
                <a:gd name="connsiteY47-204" fmla="*/ 235549 h 679605"/>
                <a:gd name="connsiteX48-205" fmla="*/ 85105 w 1602429"/>
                <a:gd name="connsiteY48-206" fmla="*/ 248317 h 679605"/>
                <a:gd name="connsiteX49-207" fmla="*/ 42719 w 1602429"/>
                <a:gd name="connsiteY49-208" fmla="*/ 246996 h 679605"/>
                <a:gd name="connsiteX50-209" fmla="*/ 24506 w 1602429"/>
                <a:gd name="connsiteY50-210" fmla="*/ 239291 h 679605"/>
                <a:gd name="connsiteX51-211" fmla="*/ 12253 w 1602429"/>
                <a:gd name="connsiteY51-212" fmla="*/ 217497 h 679605"/>
                <a:gd name="connsiteX52-213" fmla="*/ 0 w 1602429"/>
                <a:gd name="connsiteY52-214" fmla="*/ 195703 h 6796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</a:cxnLst>
              <a:rect l="l" t="t" r="r" b="b"/>
              <a:pathLst>
                <a:path w="1602429" h="679605">
                  <a:moveTo>
                    <a:pt x="0" y="195703"/>
                  </a:moveTo>
                  <a:lnTo>
                    <a:pt x="5960" y="181614"/>
                  </a:lnTo>
                  <a:lnTo>
                    <a:pt x="17881" y="153436"/>
                  </a:lnTo>
                  <a:lnTo>
                    <a:pt x="53975" y="118874"/>
                  </a:lnTo>
                  <a:lnTo>
                    <a:pt x="90069" y="84313"/>
                  </a:lnTo>
                  <a:lnTo>
                    <a:pt x="103035" y="77900"/>
                  </a:lnTo>
                  <a:lnTo>
                    <a:pt x="163839" y="163720"/>
                  </a:lnTo>
                  <a:lnTo>
                    <a:pt x="236026" y="94596"/>
                  </a:lnTo>
                  <a:lnTo>
                    <a:pt x="214137" y="26517"/>
                  </a:lnTo>
                  <a:lnTo>
                    <a:pt x="271202" y="11447"/>
                  </a:lnTo>
                  <a:lnTo>
                    <a:pt x="361935" y="0"/>
                  </a:lnTo>
                  <a:lnTo>
                    <a:pt x="464921" y="10347"/>
                  </a:lnTo>
                  <a:lnTo>
                    <a:pt x="525521" y="19373"/>
                  </a:lnTo>
                  <a:lnTo>
                    <a:pt x="586120" y="28399"/>
                  </a:lnTo>
                  <a:lnTo>
                    <a:pt x="707319" y="46450"/>
                  </a:lnTo>
                  <a:lnTo>
                    <a:pt x="822558" y="78592"/>
                  </a:lnTo>
                  <a:lnTo>
                    <a:pt x="937796" y="110732"/>
                  </a:lnTo>
                  <a:lnTo>
                    <a:pt x="1047075" y="156962"/>
                  </a:lnTo>
                  <a:lnTo>
                    <a:pt x="1156353" y="203192"/>
                  </a:lnTo>
                  <a:lnTo>
                    <a:pt x="1241458" y="255806"/>
                  </a:lnTo>
                  <a:lnTo>
                    <a:pt x="1326563" y="308419"/>
                  </a:lnTo>
                  <a:lnTo>
                    <a:pt x="1387495" y="367417"/>
                  </a:lnTo>
                  <a:lnTo>
                    <a:pt x="1454387" y="412326"/>
                  </a:lnTo>
                  <a:lnTo>
                    <a:pt x="1497105" y="463618"/>
                  </a:lnTo>
                  <a:lnTo>
                    <a:pt x="1539824" y="514911"/>
                  </a:lnTo>
                  <a:lnTo>
                    <a:pt x="1564329" y="558499"/>
                  </a:lnTo>
                  <a:lnTo>
                    <a:pt x="1588835" y="602087"/>
                  </a:lnTo>
                  <a:lnTo>
                    <a:pt x="1595128" y="637970"/>
                  </a:lnTo>
                  <a:lnTo>
                    <a:pt x="1601420" y="673852"/>
                  </a:lnTo>
                  <a:lnTo>
                    <a:pt x="1602429" y="679605"/>
                  </a:lnTo>
                  <a:lnTo>
                    <a:pt x="1255704" y="577430"/>
                  </a:lnTo>
                  <a:lnTo>
                    <a:pt x="1243451" y="555636"/>
                  </a:lnTo>
                  <a:lnTo>
                    <a:pt x="1231199" y="533842"/>
                  </a:lnTo>
                  <a:lnTo>
                    <a:pt x="1212986" y="526137"/>
                  </a:lnTo>
                  <a:lnTo>
                    <a:pt x="1164306" y="488933"/>
                  </a:lnTo>
                  <a:lnTo>
                    <a:pt x="1115628" y="451730"/>
                  </a:lnTo>
                  <a:lnTo>
                    <a:pt x="1012309" y="391411"/>
                  </a:lnTo>
                  <a:lnTo>
                    <a:pt x="957671" y="368296"/>
                  </a:lnTo>
                  <a:lnTo>
                    <a:pt x="903032" y="345181"/>
                  </a:lnTo>
                  <a:lnTo>
                    <a:pt x="830180" y="314362"/>
                  </a:lnTo>
                  <a:lnTo>
                    <a:pt x="757327" y="283541"/>
                  </a:lnTo>
                  <a:lnTo>
                    <a:pt x="678514" y="266811"/>
                  </a:lnTo>
                  <a:lnTo>
                    <a:pt x="563277" y="234670"/>
                  </a:lnTo>
                  <a:lnTo>
                    <a:pt x="460291" y="224323"/>
                  </a:lnTo>
                  <a:lnTo>
                    <a:pt x="357305" y="213976"/>
                  </a:lnTo>
                  <a:lnTo>
                    <a:pt x="272531" y="211333"/>
                  </a:lnTo>
                  <a:lnTo>
                    <a:pt x="181798" y="222781"/>
                  </a:lnTo>
                  <a:lnTo>
                    <a:pt x="133452" y="235549"/>
                  </a:lnTo>
                  <a:lnTo>
                    <a:pt x="85105" y="248317"/>
                  </a:lnTo>
                  <a:lnTo>
                    <a:pt x="42719" y="246996"/>
                  </a:lnTo>
                  <a:lnTo>
                    <a:pt x="24506" y="239291"/>
                  </a:lnTo>
                  <a:lnTo>
                    <a:pt x="12253" y="217497"/>
                  </a:lnTo>
                  <a:lnTo>
                    <a:pt x="0" y="19570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任意多边形: 形状 7"/>
            <p:cNvSpPr/>
            <p:nvPr/>
          </p:nvSpPr>
          <p:spPr>
            <a:xfrm rot="20769240">
              <a:off x="9422" y="3952"/>
              <a:ext cx="1699" cy="374"/>
            </a:xfrm>
            <a:custGeom>
              <a:avLst/>
              <a:gdLst>
                <a:gd name="connsiteX0" fmla="*/ 833893 w 1079018"/>
                <a:gd name="connsiteY0" fmla="*/ 13899 h 237258"/>
                <a:gd name="connsiteX1" fmla="*/ 863600 w 1079018"/>
                <a:gd name="connsiteY1" fmla="*/ 21221 h 237258"/>
                <a:gd name="connsiteX2" fmla="*/ 903427 w 1079018"/>
                <a:gd name="connsiteY2" fmla="*/ 51405 h 237258"/>
                <a:gd name="connsiteX3" fmla="*/ 943254 w 1079018"/>
                <a:gd name="connsiteY3" fmla="*/ 81589 h 237258"/>
                <a:gd name="connsiteX4" fmla="*/ 983081 w 1079018"/>
                <a:gd name="connsiteY4" fmla="*/ 111773 h 237258"/>
                <a:gd name="connsiteX5" fmla="*/ 1008055 w 1079018"/>
                <a:gd name="connsiteY5" fmla="*/ 138296 h 237258"/>
                <a:gd name="connsiteX6" fmla="*/ 1033029 w 1079018"/>
                <a:gd name="connsiteY6" fmla="*/ 164819 h 237258"/>
                <a:gd name="connsiteX7" fmla="*/ 1058003 w 1079018"/>
                <a:gd name="connsiteY7" fmla="*/ 191342 h 237258"/>
                <a:gd name="connsiteX8" fmla="*/ 1068123 w 1079018"/>
                <a:gd name="connsiteY8" fmla="*/ 214205 h 237258"/>
                <a:gd name="connsiteX9" fmla="*/ 1078244 w 1079018"/>
                <a:gd name="connsiteY9" fmla="*/ 237067 h 237258"/>
                <a:gd name="connsiteX10" fmla="*/ 1079018 w 1079018"/>
                <a:gd name="connsiteY10" fmla="*/ 237258 h 237258"/>
                <a:gd name="connsiteX11" fmla="*/ 688658 w 1079018"/>
                <a:gd name="connsiteY11" fmla="*/ 237257 h 237258"/>
                <a:gd name="connsiteX12" fmla="*/ 702835 w 1079018"/>
                <a:gd name="connsiteY12" fmla="*/ 226008 h 237258"/>
                <a:gd name="connsiteX13" fmla="*/ 707568 w 1079018"/>
                <a:gd name="connsiteY13" fmla="*/ 206807 h 237258"/>
                <a:gd name="connsiteX14" fmla="*/ 692715 w 1079018"/>
                <a:gd name="connsiteY14" fmla="*/ 203146 h 237258"/>
                <a:gd name="connsiteX15" fmla="*/ 663008 w 1079018"/>
                <a:gd name="connsiteY15" fmla="*/ 195824 h 237258"/>
                <a:gd name="connsiteX16" fmla="*/ 633302 w 1079018"/>
                <a:gd name="connsiteY16" fmla="*/ 188502 h 237258"/>
                <a:gd name="connsiteX17" fmla="*/ 598863 w 1079018"/>
                <a:gd name="connsiteY17" fmla="*/ 200382 h 237258"/>
                <a:gd name="connsiteX18" fmla="*/ 569156 w 1079018"/>
                <a:gd name="connsiteY18" fmla="*/ 193060 h 237258"/>
                <a:gd name="connsiteX19" fmla="*/ 519864 w 1079018"/>
                <a:gd name="connsiteY19" fmla="*/ 201278 h 237258"/>
                <a:gd name="connsiteX20" fmla="*/ 455718 w 1079018"/>
                <a:gd name="connsiteY20" fmla="*/ 205835 h 237258"/>
                <a:gd name="connsiteX21" fmla="*/ 406426 w 1079018"/>
                <a:gd name="connsiteY21" fmla="*/ 214053 h 237258"/>
                <a:gd name="connsiteX22" fmla="*/ 342281 w 1079018"/>
                <a:gd name="connsiteY22" fmla="*/ 218611 h 237258"/>
                <a:gd name="connsiteX23" fmla="*/ 292988 w 1079018"/>
                <a:gd name="connsiteY23" fmla="*/ 226829 h 237258"/>
                <a:gd name="connsiteX24" fmla="*/ 263282 w 1079018"/>
                <a:gd name="connsiteY24" fmla="*/ 219507 h 237258"/>
                <a:gd name="connsiteX25" fmla="*/ 228842 w 1079018"/>
                <a:gd name="connsiteY25" fmla="*/ 231387 h 237258"/>
                <a:gd name="connsiteX26" fmla="*/ 199136 w 1079018"/>
                <a:gd name="connsiteY26" fmla="*/ 224065 h 237258"/>
                <a:gd name="connsiteX27" fmla="*/ 184282 w 1079018"/>
                <a:gd name="connsiteY27" fmla="*/ 220404 h 237258"/>
                <a:gd name="connsiteX28" fmla="*/ 169429 w 1079018"/>
                <a:gd name="connsiteY28" fmla="*/ 216743 h 237258"/>
                <a:gd name="connsiteX29" fmla="*/ 139723 w 1079018"/>
                <a:gd name="connsiteY29" fmla="*/ 209421 h 237258"/>
                <a:gd name="connsiteX30" fmla="*/ 110016 w 1079018"/>
                <a:gd name="connsiteY30" fmla="*/ 202099 h 237258"/>
                <a:gd name="connsiteX31" fmla="*/ 99895 w 1079018"/>
                <a:gd name="connsiteY31" fmla="*/ 179237 h 237258"/>
                <a:gd name="connsiteX32" fmla="*/ 74922 w 1079018"/>
                <a:gd name="connsiteY32" fmla="*/ 152714 h 237258"/>
                <a:gd name="connsiteX33" fmla="*/ 35094 w 1079018"/>
                <a:gd name="connsiteY33" fmla="*/ 122529 h 237258"/>
                <a:gd name="connsiteX34" fmla="*/ 24974 w 1079018"/>
                <a:gd name="connsiteY34" fmla="*/ 99667 h 237258"/>
                <a:gd name="connsiteX35" fmla="*/ 0 w 1079018"/>
                <a:gd name="connsiteY35" fmla="*/ 73145 h 237258"/>
                <a:gd name="connsiteX36" fmla="*/ 9465 w 1079018"/>
                <a:gd name="connsiteY36" fmla="*/ 34742 h 237258"/>
                <a:gd name="connsiteX37" fmla="*/ 14198 w 1079018"/>
                <a:gd name="connsiteY37" fmla="*/ 15541 h 237258"/>
                <a:gd name="connsiteX38" fmla="*/ 33784 w 1079018"/>
                <a:gd name="connsiteY38" fmla="*/ 0 h 237258"/>
                <a:gd name="connsiteX39" fmla="*/ 48637 w 1079018"/>
                <a:gd name="connsiteY39" fmla="*/ 3661 h 237258"/>
                <a:gd name="connsiteX40" fmla="*/ 63490 w 1079018"/>
                <a:gd name="connsiteY40" fmla="*/ 7322 h 237258"/>
                <a:gd name="connsiteX41" fmla="*/ 93197 w 1079018"/>
                <a:gd name="connsiteY41" fmla="*/ 14644 h 237258"/>
                <a:gd name="connsiteX42" fmla="*/ 137756 w 1079018"/>
                <a:gd name="connsiteY42" fmla="*/ 25627 h 237258"/>
                <a:gd name="connsiteX43" fmla="*/ 182317 w 1079018"/>
                <a:gd name="connsiteY43" fmla="*/ 36610 h 237258"/>
                <a:gd name="connsiteX44" fmla="*/ 246462 w 1079018"/>
                <a:gd name="connsiteY44" fmla="*/ 32053 h 237258"/>
                <a:gd name="connsiteX45" fmla="*/ 305875 w 1079018"/>
                <a:gd name="connsiteY45" fmla="*/ 46697 h 237258"/>
                <a:gd name="connsiteX46" fmla="*/ 429434 w 1079018"/>
                <a:gd name="connsiteY46" fmla="*/ 56783 h 237258"/>
                <a:gd name="connsiteX47" fmla="*/ 572578 w 1079018"/>
                <a:gd name="connsiteY47" fmla="*/ 51329 h 237258"/>
                <a:gd name="connsiteX48" fmla="*/ 636724 w 1079018"/>
                <a:gd name="connsiteY48" fmla="*/ 46772 h 237258"/>
                <a:gd name="connsiteX49" fmla="*/ 686016 w 1079018"/>
                <a:gd name="connsiteY49" fmla="*/ 38554 h 237258"/>
                <a:gd name="connsiteX50" fmla="*/ 720455 w 1079018"/>
                <a:gd name="connsiteY50" fmla="*/ 26675 h 237258"/>
                <a:gd name="connsiteX51" fmla="*/ 754894 w 1079018"/>
                <a:gd name="connsiteY51" fmla="*/ 14795 h 237258"/>
                <a:gd name="connsiteX52" fmla="*/ 769747 w 1079018"/>
                <a:gd name="connsiteY52" fmla="*/ 18456 h 237258"/>
                <a:gd name="connsiteX53" fmla="*/ 784601 w 1079018"/>
                <a:gd name="connsiteY53" fmla="*/ 22117 h 237258"/>
                <a:gd name="connsiteX54" fmla="*/ 833893 w 1079018"/>
                <a:gd name="connsiteY54" fmla="*/ 13899 h 237258"/>
                <a:gd name="connsiteX0-1" fmla="*/ 833893 w 1079018"/>
                <a:gd name="connsiteY0-2" fmla="*/ 13899 h 237258"/>
                <a:gd name="connsiteX1-3" fmla="*/ 863600 w 1079018"/>
                <a:gd name="connsiteY1-4" fmla="*/ 21221 h 237258"/>
                <a:gd name="connsiteX2-5" fmla="*/ 903427 w 1079018"/>
                <a:gd name="connsiteY2-6" fmla="*/ 51405 h 237258"/>
                <a:gd name="connsiteX3-7" fmla="*/ 943254 w 1079018"/>
                <a:gd name="connsiteY3-8" fmla="*/ 81589 h 237258"/>
                <a:gd name="connsiteX4-9" fmla="*/ 983081 w 1079018"/>
                <a:gd name="connsiteY4-10" fmla="*/ 111773 h 237258"/>
                <a:gd name="connsiteX5-11" fmla="*/ 1008055 w 1079018"/>
                <a:gd name="connsiteY5-12" fmla="*/ 138296 h 237258"/>
                <a:gd name="connsiteX6-13" fmla="*/ 1033029 w 1079018"/>
                <a:gd name="connsiteY6-14" fmla="*/ 164819 h 237258"/>
                <a:gd name="connsiteX7-15" fmla="*/ 1058003 w 1079018"/>
                <a:gd name="connsiteY7-16" fmla="*/ 191342 h 237258"/>
                <a:gd name="connsiteX8-17" fmla="*/ 1068123 w 1079018"/>
                <a:gd name="connsiteY8-18" fmla="*/ 214205 h 237258"/>
                <a:gd name="connsiteX9-19" fmla="*/ 1078244 w 1079018"/>
                <a:gd name="connsiteY9-20" fmla="*/ 237067 h 237258"/>
                <a:gd name="connsiteX10-21" fmla="*/ 1079018 w 1079018"/>
                <a:gd name="connsiteY10-22" fmla="*/ 237258 h 237258"/>
                <a:gd name="connsiteX11-23" fmla="*/ 688658 w 1079018"/>
                <a:gd name="connsiteY11-24" fmla="*/ 237257 h 237258"/>
                <a:gd name="connsiteX12-25" fmla="*/ 707568 w 1079018"/>
                <a:gd name="connsiteY12-26" fmla="*/ 206807 h 237258"/>
                <a:gd name="connsiteX13-27" fmla="*/ 692715 w 1079018"/>
                <a:gd name="connsiteY13-28" fmla="*/ 203146 h 237258"/>
                <a:gd name="connsiteX14-29" fmla="*/ 663008 w 1079018"/>
                <a:gd name="connsiteY14-30" fmla="*/ 195824 h 237258"/>
                <a:gd name="connsiteX15-31" fmla="*/ 633302 w 1079018"/>
                <a:gd name="connsiteY15-32" fmla="*/ 188502 h 237258"/>
                <a:gd name="connsiteX16-33" fmla="*/ 598863 w 1079018"/>
                <a:gd name="connsiteY16-34" fmla="*/ 200382 h 237258"/>
                <a:gd name="connsiteX17-35" fmla="*/ 569156 w 1079018"/>
                <a:gd name="connsiteY17-36" fmla="*/ 193060 h 237258"/>
                <a:gd name="connsiteX18-37" fmla="*/ 519864 w 1079018"/>
                <a:gd name="connsiteY18-38" fmla="*/ 201278 h 237258"/>
                <a:gd name="connsiteX19-39" fmla="*/ 455718 w 1079018"/>
                <a:gd name="connsiteY19-40" fmla="*/ 205835 h 237258"/>
                <a:gd name="connsiteX20-41" fmla="*/ 406426 w 1079018"/>
                <a:gd name="connsiteY20-42" fmla="*/ 214053 h 237258"/>
                <a:gd name="connsiteX21-43" fmla="*/ 342281 w 1079018"/>
                <a:gd name="connsiteY21-44" fmla="*/ 218611 h 237258"/>
                <a:gd name="connsiteX22-45" fmla="*/ 292988 w 1079018"/>
                <a:gd name="connsiteY22-46" fmla="*/ 226829 h 237258"/>
                <a:gd name="connsiteX23-47" fmla="*/ 263282 w 1079018"/>
                <a:gd name="connsiteY23-48" fmla="*/ 219507 h 237258"/>
                <a:gd name="connsiteX24-49" fmla="*/ 228842 w 1079018"/>
                <a:gd name="connsiteY24-50" fmla="*/ 231387 h 237258"/>
                <a:gd name="connsiteX25-51" fmla="*/ 199136 w 1079018"/>
                <a:gd name="connsiteY25-52" fmla="*/ 224065 h 237258"/>
                <a:gd name="connsiteX26-53" fmla="*/ 184282 w 1079018"/>
                <a:gd name="connsiteY26-54" fmla="*/ 220404 h 237258"/>
                <a:gd name="connsiteX27-55" fmla="*/ 169429 w 1079018"/>
                <a:gd name="connsiteY27-56" fmla="*/ 216743 h 237258"/>
                <a:gd name="connsiteX28-57" fmla="*/ 139723 w 1079018"/>
                <a:gd name="connsiteY28-58" fmla="*/ 209421 h 237258"/>
                <a:gd name="connsiteX29-59" fmla="*/ 110016 w 1079018"/>
                <a:gd name="connsiteY29-60" fmla="*/ 202099 h 237258"/>
                <a:gd name="connsiteX30-61" fmla="*/ 99895 w 1079018"/>
                <a:gd name="connsiteY30-62" fmla="*/ 179237 h 237258"/>
                <a:gd name="connsiteX31-63" fmla="*/ 74922 w 1079018"/>
                <a:gd name="connsiteY31-64" fmla="*/ 152714 h 237258"/>
                <a:gd name="connsiteX32-65" fmla="*/ 35094 w 1079018"/>
                <a:gd name="connsiteY32-66" fmla="*/ 122529 h 237258"/>
                <a:gd name="connsiteX33-67" fmla="*/ 24974 w 1079018"/>
                <a:gd name="connsiteY33-68" fmla="*/ 99667 h 237258"/>
                <a:gd name="connsiteX34-69" fmla="*/ 0 w 1079018"/>
                <a:gd name="connsiteY34-70" fmla="*/ 73145 h 237258"/>
                <a:gd name="connsiteX35-71" fmla="*/ 9465 w 1079018"/>
                <a:gd name="connsiteY35-72" fmla="*/ 34742 h 237258"/>
                <a:gd name="connsiteX36-73" fmla="*/ 14198 w 1079018"/>
                <a:gd name="connsiteY36-74" fmla="*/ 15541 h 237258"/>
                <a:gd name="connsiteX37-75" fmla="*/ 33784 w 1079018"/>
                <a:gd name="connsiteY37-76" fmla="*/ 0 h 237258"/>
                <a:gd name="connsiteX38-77" fmla="*/ 48637 w 1079018"/>
                <a:gd name="connsiteY38-78" fmla="*/ 3661 h 237258"/>
                <a:gd name="connsiteX39-79" fmla="*/ 63490 w 1079018"/>
                <a:gd name="connsiteY39-80" fmla="*/ 7322 h 237258"/>
                <a:gd name="connsiteX40-81" fmla="*/ 93197 w 1079018"/>
                <a:gd name="connsiteY40-82" fmla="*/ 14644 h 237258"/>
                <a:gd name="connsiteX41-83" fmla="*/ 137756 w 1079018"/>
                <a:gd name="connsiteY41-84" fmla="*/ 25627 h 237258"/>
                <a:gd name="connsiteX42-85" fmla="*/ 182317 w 1079018"/>
                <a:gd name="connsiteY42-86" fmla="*/ 36610 h 237258"/>
                <a:gd name="connsiteX43-87" fmla="*/ 246462 w 1079018"/>
                <a:gd name="connsiteY43-88" fmla="*/ 32053 h 237258"/>
                <a:gd name="connsiteX44-89" fmla="*/ 305875 w 1079018"/>
                <a:gd name="connsiteY44-90" fmla="*/ 46697 h 237258"/>
                <a:gd name="connsiteX45-91" fmla="*/ 429434 w 1079018"/>
                <a:gd name="connsiteY45-92" fmla="*/ 56783 h 237258"/>
                <a:gd name="connsiteX46-93" fmla="*/ 572578 w 1079018"/>
                <a:gd name="connsiteY46-94" fmla="*/ 51329 h 237258"/>
                <a:gd name="connsiteX47-95" fmla="*/ 636724 w 1079018"/>
                <a:gd name="connsiteY47-96" fmla="*/ 46772 h 237258"/>
                <a:gd name="connsiteX48-97" fmla="*/ 686016 w 1079018"/>
                <a:gd name="connsiteY48-98" fmla="*/ 38554 h 237258"/>
                <a:gd name="connsiteX49-99" fmla="*/ 720455 w 1079018"/>
                <a:gd name="connsiteY49-100" fmla="*/ 26675 h 237258"/>
                <a:gd name="connsiteX50-101" fmla="*/ 754894 w 1079018"/>
                <a:gd name="connsiteY50-102" fmla="*/ 14795 h 237258"/>
                <a:gd name="connsiteX51-103" fmla="*/ 769747 w 1079018"/>
                <a:gd name="connsiteY51-104" fmla="*/ 18456 h 237258"/>
                <a:gd name="connsiteX52-105" fmla="*/ 784601 w 1079018"/>
                <a:gd name="connsiteY52-106" fmla="*/ 22117 h 237258"/>
                <a:gd name="connsiteX53-107" fmla="*/ 833893 w 1079018"/>
                <a:gd name="connsiteY53-108" fmla="*/ 13899 h 237258"/>
                <a:gd name="connsiteX0-109" fmla="*/ 833893 w 1079018"/>
                <a:gd name="connsiteY0-110" fmla="*/ 13899 h 237258"/>
                <a:gd name="connsiteX1-111" fmla="*/ 863600 w 1079018"/>
                <a:gd name="connsiteY1-112" fmla="*/ 21221 h 237258"/>
                <a:gd name="connsiteX2-113" fmla="*/ 903427 w 1079018"/>
                <a:gd name="connsiteY2-114" fmla="*/ 51405 h 237258"/>
                <a:gd name="connsiteX3-115" fmla="*/ 943254 w 1079018"/>
                <a:gd name="connsiteY3-116" fmla="*/ 81589 h 237258"/>
                <a:gd name="connsiteX4-117" fmla="*/ 983081 w 1079018"/>
                <a:gd name="connsiteY4-118" fmla="*/ 111773 h 237258"/>
                <a:gd name="connsiteX5-119" fmla="*/ 1008055 w 1079018"/>
                <a:gd name="connsiteY5-120" fmla="*/ 138296 h 237258"/>
                <a:gd name="connsiteX6-121" fmla="*/ 1033029 w 1079018"/>
                <a:gd name="connsiteY6-122" fmla="*/ 164819 h 237258"/>
                <a:gd name="connsiteX7-123" fmla="*/ 1058003 w 1079018"/>
                <a:gd name="connsiteY7-124" fmla="*/ 191342 h 237258"/>
                <a:gd name="connsiteX8-125" fmla="*/ 1068123 w 1079018"/>
                <a:gd name="connsiteY8-126" fmla="*/ 214205 h 237258"/>
                <a:gd name="connsiteX9-127" fmla="*/ 1078244 w 1079018"/>
                <a:gd name="connsiteY9-128" fmla="*/ 237067 h 237258"/>
                <a:gd name="connsiteX10-129" fmla="*/ 1079018 w 1079018"/>
                <a:gd name="connsiteY10-130" fmla="*/ 237258 h 237258"/>
                <a:gd name="connsiteX11-131" fmla="*/ 707568 w 1079018"/>
                <a:gd name="connsiteY11-132" fmla="*/ 206807 h 237258"/>
                <a:gd name="connsiteX12-133" fmla="*/ 692715 w 1079018"/>
                <a:gd name="connsiteY12-134" fmla="*/ 203146 h 237258"/>
                <a:gd name="connsiteX13-135" fmla="*/ 663008 w 1079018"/>
                <a:gd name="connsiteY13-136" fmla="*/ 195824 h 237258"/>
                <a:gd name="connsiteX14-137" fmla="*/ 633302 w 1079018"/>
                <a:gd name="connsiteY14-138" fmla="*/ 188502 h 237258"/>
                <a:gd name="connsiteX15-139" fmla="*/ 598863 w 1079018"/>
                <a:gd name="connsiteY15-140" fmla="*/ 200382 h 237258"/>
                <a:gd name="connsiteX16-141" fmla="*/ 569156 w 1079018"/>
                <a:gd name="connsiteY16-142" fmla="*/ 193060 h 237258"/>
                <a:gd name="connsiteX17-143" fmla="*/ 519864 w 1079018"/>
                <a:gd name="connsiteY17-144" fmla="*/ 201278 h 237258"/>
                <a:gd name="connsiteX18-145" fmla="*/ 455718 w 1079018"/>
                <a:gd name="connsiteY18-146" fmla="*/ 205835 h 237258"/>
                <a:gd name="connsiteX19-147" fmla="*/ 406426 w 1079018"/>
                <a:gd name="connsiteY19-148" fmla="*/ 214053 h 237258"/>
                <a:gd name="connsiteX20-149" fmla="*/ 342281 w 1079018"/>
                <a:gd name="connsiteY20-150" fmla="*/ 218611 h 237258"/>
                <a:gd name="connsiteX21-151" fmla="*/ 292988 w 1079018"/>
                <a:gd name="connsiteY21-152" fmla="*/ 226829 h 237258"/>
                <a:gd name="connsiteX22-153" fmla="*/ 263282 w 1079018"/>
                <a:gd name="connsiteY22-154" fmla="*/ 219507 h 237258"/>
                <a:gd name="connsiteX23-155" fmla="*/ 228842 w 1079018"/>
                <a:gd name="connsiteY23-156" fmla="*/ 231387 h 237258"/>
                <a:gd name="connsiteX24-157" fmla="*/ 199136 w 1079018"/>
                <a:gd name="connsiteY24-158" fmla="*/ 224065 h 237258"/>
                <a:gd name="connsiteX25-159" fmla="*/ 184282 w 1079018"/>
                <a:gd name="connsiteY25-160" fmla="*/ 220404 h 237258"/>
                <a:gd name="connsiteX26-161" fmla="*/ 169429 w 1079018"/>
                <a:gd name="connsiteY26-162" fmla="*/ 216743 h 237258"/>
                <a:gd name="connsiteX27-163" fmla="*/ 139723 w 1079018"/>
                <a:gd name="connsiteY27-164" fmla="*/ 209421 h 237258"/>
                <a:gd name="connsiteX28-165" fmla="*/ 110016 w 1079018"/>
                <a:gd name="connsiteY28-166" fmla="*/ 202099 h 237258"/>
                <a:gd name="connsiteX29-167" fmla="*/ 99895 w 1079018"/>
                <a:gd name="connsiteY29-168" fmla="*/ 179237 h 237258"/>
                <a:gd name="connsiteX30-169" fmla="*/ 74922 w 1079018"/>
                <a:gd name="connsiteY30-170" fmla="*/ 152714 h 237258"/>
                <a:gd name="connsiteX31-171" fmla="*/ 35094 w 1079018"/>
                <a:gd name="connsiteY31-172" fmla="*/ 122529 h 237258"/>
                <a:gd name="connsiteX32-173" fmla="*/ 24974 w 1079018"/>
                <a:gd name="connsiteY32-174" fmla="*/ 99667 h 237258"/>
                <a:gd name="connsiteX33-175" fmla="*/ 0 w 1079018"/>
                <a:gd name="connsiteY33-176" fmla="*/ 73145 h 237258"/>
                <a:gd name="connsiteX34-177" fmla="*/ 9465 w 1079018"/>
                <a:gd name="connsiteY34-178" fmla="*/ 34742 h 237258"/>
                <a:gd name="connsiteX35-179" fmla="*/ 14198 w 1079018"/>
                <a:gd name="connsiteY35-180" fmla="*/ 15541 h 237258"/>
                <a:gd name="connsiteX36-181" fmla="*/ 33784 w 1079018"/>
                <a:gd name="connsiteY36-182" fmla="*/ 0 h 237258"/>
                <a:gd name="connsiteX37-183" fmla="*/ 48637 w 1079018"/>
                <a:gd name="connsiteY37-184" fmla="*/ 3661 h 237258"/>
                <a:gd name="connsiteX38-185" fmla="*/ 63490 w 1079018"/>
                <a:gd name="connsiteY38-186" fmla="*/ 7322 h 237258"/>
                <a:gd name="connsiteX39-187" fmla="*/ 93197 w 1079018"/>
                <a:gd name="connsiteY39-188" fmla="*/ 14644 h 237258"/>
                <a:gd name="connsiteX40-189" fmla="*/ 137756 w 1079018"/>
                <a:gd name="connsiteY40-190" fmla="*/ 25627 h 237258"/>
                <a:gd name="connsiteX41-191" fmla="*/ 182317 w 1079018"/>
                <a:gd name="connsiteY41-192" fmla="*/ 36610 h 237258"/>
                <a:gd name="connsiteX42-193" fmla="*/ 246462 w 1079018"/>
                <a:gd name="connsiteY42-194" fmla="*/ 32053 h 237258"/>
                <a:gd name="connsiteX43-195" fmla="*/ 305875 w 1079018"/>
                <a:gd name="connsiteY43-196" fmla="*/ 46697 h 237258"/>
                <a:gd name="connsiteX44-197" fmla="*/ 429434 w 1079018"/>
                <a:gd name="connsiteY44-198" fmla="*/ 56783 h 237258"/>
                <a:gd name="connsiteX45-199" fmla="*/ 572578 w 1079018"/>
                <a:gd name="connsiteY45-200" fmla="*/ 51329 h 237258"/>
                <a:gd name="connsiteX46-201" fmla="*/ 636724 w 1079018"/>
                <a:gd name="connsiteY46-202" fmla="*/ 46772 h 237258"/>
                <a:gd name="connsiteX47-203" fmla="*/ 686016 w 1079018"/>
                <a:gd name="connsiteY47-204" fmla="*/ 38554 h 237258"/>
                <a:gd name="connsiteX48-205" fmla="*/ 720455 w 1079018"/>
                <a:gd name="connsiteY48-206" fmla="*/ 26675 h 237258"/>
                <a:gd name="connsiteX49-207" fmla="*/ 754894 w 1079018"/>
                <a:gd name="connsiteY49-208" fmla="*/ 14795 h 237258"/>
                <a:gd name="connsiteX50-209" fmla="*/ 769747 w 1079018"/>
                <a:gd name="connsiteY50-210" fmla="*/ 18456 h 237258"/>
                <a:gd name="connsiteX51-211" fmla="*/ 784601 w 1079018"/>
                <a:gd name="connsiteY51-212" fmla="*/ 22117 h 237258"/>
                <a:gd name="connsiteX52-213" fmla="*/ 833893 w 1079018"/>
                <a:gd name="connsiteY52-214" fmla="*/ 13899 h 237258"/>
                <a:gd name="connsiteX0-215" fmla="*/ 833893 w 1079018"/>
                <a:gd name="connsiteY0-216" fmla="*/ 13899 h 237258"/>
                <a:gd name="connsiteX1-217" fmla="*/ 863600 w 1079018"/>
                <a:gd name="connsiteY1-218" fmla="*/ 21221 h 237258"/>
                <a:gd name="connsiteX2-219" fmla="*/ 903427 w 1079018"/>
                <a:gd name="connsiteY2-220" fmla="*/ 51405 h 237258"/>
                <a:gd name="connsiteX3-221" fmla="*/ 943254 w 1079018"/>
                <a:gd name="connsiteY3-222" fmla="*/ 81589 h 237258"/>
                <a:gd name="connsiteX4-223" fmla="*/ 983081 w 1079018"/>
                <a:gd name="connsiteY4-224" fmla="*/ 111773 h 237258"/>
                <a:gd name="connsiteX5-225" fmla="*/ 1008055 w 1079018"/>
                <a:gd name="connsiteY5-226" fmla="*/ 138296 h 237258"/>
                <a:gd name="connsiteX6-227" fmla="*/ 1033029 w 1079018"/>
                <a:gd name="connsiteY6-228" fmla="*/ 164819 h 237258"/>
                <a:gd name="connsiteX7-229" fmla="*/ 1058003 w 1079018"/>
                <a:gd name="connsiteY7-230" fmla="*/ 191342 h 237258"/>
                <a:gd name="connsiteX8-231" fmla="*/ 1068123 w 1079018"/>
                <a:gd name="connsiteY8-232" fmla="*/ 214205 h 237258"/>
                <a:gd name="connsiteX9-233" fmla="*/ 1078244 w 1079018"/>
                <a:gd name="connsiteY9-234" fmla="*/ 237067 h 237258"/>
                <a:gd name="connsiteX10-235" fmla="*/ 1079018 w 1079018"/>
                <a:gd name="connsiteY10-236" fmla="*/ 237258 h 237258"/>
                <a:gd name="connsiteX11-237" fmla="*/ 707568 w 1079018"/>
                <a:gd name="connsiteY11-238" fmla="*/ 206807 h 237258"/>
                <a:gd name="connsiteX12-239" fmla="*/ 716607 w 1079018"/>
                <a:gd name="connsiteY12-240" fmla="*/ 212968 h 237258"/>
                <a:gd name="connsiteX13-241" fmla="*/ 692715 w 1079018"/>
                <a:gd name="connsiteY13-242" fmla="*/ 203146 h 237258"/>
                <a:gd name="connsiteX14-243" fmla="*/ 663008 w 1079018"/>
                <a:gd name="connsiteY14-244" fmla="*/ 195824 h 237258"/>
                <a:gd name="connsiteX15-245" fmla="*/ 633302 w 1079018"/>
                <a:gd name="connsiteY15-246" fmla="*/ 188502 h 237258"/>
                <a:gd name="connsiteX16-247" fmla="*/ 598863 w 1079018"/>
                <a:gd name="connsiteY16-248" fmla="*/ 200382 h 237258"/>
                <a:gd name="connsiteX17-249" fmla="*/ 569156 w 1079018"/>
                <a:gd name="connsiteY17-250" fmla="*/ 193060 h 237258"/>
                <a:gd name="connsiteX18-251" fmla="*/ 519864 w 1079018"/>
                <a:gd name="connsiteY18-252" fmla="*/ 201278 h 237258"/>
                <a:gd name="connsiteX19-253" fmla="*/ 455718 w 1079018"/>
                <a:gd name="connsiteY19-254" fmla="*/ 205835 h 237258"/>
                <a:gd name="connsiteX20-255" fmla="*/ 406426 w 1079018"/>
                <a:gd name="connsiteY20-256" fmla="*/ 214053 h 237258"/>
                <a:gd name="connsiteX21-257" fmla="*/ 342281 w 1079018"/>
                <a:gd name="connsiteY21-258" fmla="*/ 218611 h 237258"/>
                <a:gd name="connsiteX22-259" fmla="*/ 292988 w 1079018"/>
                <a:gd name="connsiteY22-260" fmla="*/ 226829 h 237258"/>
                <a:gd name="connsiteX23-261" fmla="*/ 263282 w 1079018"/>
                <a:gd name="connsiteY23-262" fmla="*/ 219507 h 237258"/>
                <a:gd name="connsiteX24-263" fmla="*/ 228842 w 1079018"/>
                <a:gd name="connsiteY24-264" fmla="*/ 231387 h 237258"/>
                <a:gd name="connsiteX25-265" fmla="*/ 199136 w 1079018"/>
                <a:gd name="connsiteY25-266" fmla="*/ 224065 h 237258"/>
                <a:gd name="connsiteX26-267" fmla="*/ 184282 w 1079018"/>
                <a:gd name="connsiteY26-268" fmla="*/ 220404 h 237258"/>
                <a:gd name="connsiteX27-269" fmla="*/ 169429 w 1079018"/>
                <a:gd name="connsiteY27-270" fmla="*/ 216743 h 237258"/>
                <a:gd name="connsiteX28-271" fmla="*/ 139723 w 1079018"/>
                <a:gd name="connsiteY28-272" fmla="*/ 209421 h 237258"/>
                <a:gd name="connsiteX29-273" fmla="*/ 110016 w 1079018"/>
                <a:gd name="connsiteY29-274" fmla="*/ 202099 h 237258"/>
                <a:gd name="connsiteX30-275" fmla="*/ 99895 w 1079018"/>
                <a:gd name="connsiteY30-276" fmla="*/ 179237 h 237258"/>
                <a:gd name="connsiteX31-277" fmla="*/ 74922 w 1079018"/>
                <a:gd name="connsiteY31-278" fmla="*/ 152714 h 237258"/>
                <a:gd name="connsiteX32-279" fmla="*/ 35094 w 1079018"/>
                <a:gd name="connsiteY32-280" fmla="*/ 122529 h 237258"/>
                <a:gd name="connsiteX33-281" fmla="*/ 24974 w 1079018"/>
                <a:gd name="connsiteY33-282" fmla="*/ 99667 h 237258"/>
                <a:gd name="connsiteX34-283" fmla="*/ 0 w 1079018"/>
                <a:gd name="connsiteY34-284" fmla="*/ 73145 h 237258"/>
                <a:gd name="connsiteX35-285" fmla="*/ 9465 w 1079018"/>
                <a:gd name="connsiteY35-286" fmla="*/ 34742 h 237258"/>
                <a:gd name="connsiteX36-287" fmla="*/ 14198 w 1079018"/>
                <a:gd name="connsiteY36-288" fmla="*/ 15541 h 237258"/>
                <a:gd name="connsiteX37-289" fmla="*/ 33784 w 1079018"/>
                <a:gd name="connsiteY37-290" fmla="*/ 0 h 237258"/>
                <a:gd name="connsiteX38-291" fmla="*/ 48637 w 1079018"/>
                <a:gd name="connsiteY38-292" fmla="*/ 3661 h 237258"/>
                <a:gd name="connsiteX39-293" fmla="*/ 63490 w 1079018"/>
                <a:gd name="connsiteY39-294" fmla="*/ 7322 h 237258"/>
                <a:gd name="connsiteX40-295" fmla="*/ 93197 w 1079018"/>
                <a:gd name="connsiteY40-296" fmla="*/ 14644 h 237258"/>
                <a:gd name="connsiteX41-297" fmla="*/ 137756 w 1079018"/>
                <a:gd name="connsiteY41-298" fmla="*/ 25627 h 237258"/>
                <a:gd name="connsiteX42-299" fmla="*/ 182317 w 1079018"/>
                <a:gd name="connsiteY42-300" fmla="*/ 36610 h 237258"/>
                <a:gd name="connsiteX43-301" fmla="*/ 246462 w 1079018"/>
                <a:gd name="connsiteY43-302" fmla="*/ 32053 h 237258"/>
                <a:gd name="connsiteX44-303" fmla="*/ 305875 w 1079018"/>
                <a:gd name="connsiteY44-304" fmla="*/ 46697 h 237258"/>
                <a:gd name="connsiteX45-305" fmla="*/ 429434 w 1079018"/>
                <a:gd name="connsiteY45-306" fmla="*/ 56783 h 237258"/>
                <a:gd name="connsiteX46-307" fmla="*/ 572578 w 1079018"/>
                <a:gd name="connsiteY46-308" fmla="*/ 51329 h 237258"/>
                <a:gd name="connsiteX47-309" fmla="*/ 636724 w 1079018"/>
                <a:gd name="connsiteY47-310" fmla="*/ 46772 h 237258"/>
                <a:gd name="connsiteX48-311" fmla="*/ 686016 w 1079018"/>
                <a:gd name="connsiteY48-312" fmla="*/ 38554 h 237258"/>
                <a:gd name="connsiteX49-313" fmla="*/ 720455 w 1079018"/>
                <a:gd name="connsiteY49-314" fmla="*/ 26675 h 237258"/>
                <a:gd name="connsiteX50-315" fmla="*/ 754894 w 1079018"/>
                <a:gd name="connsiteY50-316" fmla="*/ 14795 h 237258"/>
                <a:gd name="connsiteX51-317" fmla="*/ 769747 w 1079018"/>
                <a:gd name="connsiteY51-318" fmla="*/ 18456 h 237258"/>
                <a:gd name="connsiteX52-319" fmla="*/ 784601 w 1079018"/>
                <a:gd name="connsiteY52-320" fmla="*/ 22117 h 237258"/>
                <a:gd name="connsiteX53-321" fmla="*/ 833893 w 1079018"/>
                <a:gd name="connsiteY53-322" fmla="*/ 13899 h 2372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</a:cxnLst>
              <a:rect l="l" t="t" r="r" b="b"/>
              <a:pathLst>
                <a:path w="1079018" h="237258">
                  <a:moveTo>
                    <a:pt x="833893" y="13899"/>
                  </a:moveTo>
                  <a:lnTo>
                    <a:pt x="863600" y="21221"/>
                  </a:lnTo>
                  <a:lnTo>
                    <a:pt x="903427" y="51405"/>
                  </a:lnTo>
                  <a:lnTo>
                    <a:pt x="943254" y="81589"/>
                  </a:lnTo>
                  <a:lnTo>
                    <a:pt x="983081" y="111773"/>
                  </a:lnTo>
                  <a:lnTo>
                    <a:pt x="1008055" y="138296"/>
                  </a:lnTo>
                  <a:lnTo>
                    <a:pt x="1033029" y="164819"/>
                  </a:lnTo>
                  <a:lnTo>
                    <a:pt x="1058003" y="191342"/>
                  </a:lnTo>
                  <a:lnTo>
                    <a:pt x="1068123" y="214205"/>
                  </a:lnTo>
                  <a:lnTo>
                    <a:pt x="1078244" y="237067"/>
                  </a:lnTo>
                  <a:lnTo>
                    <a:pt x="1079018" y="237258"/>
                  </a:lnTo>
                  <a:lnTo>
                    <a:pt x="707568" y="206807"/>
                  </a:lnTo>
                  <a:lnTo>
                    <a:pt x="716607" y="212968"/>
                  </a:lnTo>
                  <a:lnTo>
                    <a:pt x="692715" y="203146"/>
                  </a:lnTo>
                  <a:lnTo>
                    <a:pt x="663008" y="195824"/>
                  </a:lnTo>
                  <a:lnTo>
                    <a:pt x="633302" y="188502"/>
                  </a:lnTo>
                  <a:lnTo>
                    <a:pt x="598863" y="200382"/>
                  </a:lnTo>
                  <a:lnTo>
                    <a:pt x="569156" y="193060"/>
                  </a:lnTo>
                  <a:lnTo>
                    <a:pt x="519864" y="201278"/>
                  </a:lnTo>
                  <a:lnTo>
                    <a:pt x="455718" y="205835"/>
                  </a:lnTo>
                  <a:lnTo>
                    <a:pt x="406426" y="214053"/>
                  </a:lnTo>
                  <a:lnTo>
                    <a:pt x="342281" y="218611"/>
                  </a:lnTo>
                  <a:lnTo>
                    <a:pt x="292988" y="226829"/>
                  </a:lnTo>
                  <a:lnTo>
                    <a:pt x="263282" y="219507"/>
                  </a:lnTo>
                  <a:lnTo>
                    <a:pt x="228842" y="231387"/>
                  </a:lnTo>
                  <a:lnTo>
                    <a:pt x="199136" y="224065"/>
                  </a:lnTo>
                  <a:lnTo>
                    <a:pt x="184282" y="220404"/>
                  </a:lnTo>
                  <a:lnTo>
                    <a:pt x="169429" y="216743"/>
                  </a:lnTo>
                  <a:lnTo>
                    <a:pt x="139723" y="209421"/>
                  </a:lnTo>
                  <a:lnTo>
                    <a:pt x="110016" y="202099"/>
                  </a:lnTo>
                  <a:lnTo>
                    <a:pt x="99895" y="179237"/>
                  </a:lnTo>
                  <a:lnTo>
                    <a:pt x="74922" y="152714"/>
                  </a:lnTo>
                  <a:lnTo>
                    <a:pt x="35094" y="122529"/>
                  </a:lnTo>
                  <a:lnTo>
                    <a:pt x="24974" y="99667"/>
                  </a:lnTo>
                  <a:lnTo>
                    <a:pt x="0" y="73145"/>
                  </a:lnTo>
                  <a:lnTo>
                    <a:pt x="9465" y="34742"/>
                  </a:lnTo>
                  <a:lnTo>
                    <a:pt x="14198" y="15541"/>
                  </a:lnTo>
                  <a:lnTo>
                    <a:pt x="33784" y="0"/>
                  </a:lnTo>
                  <a:lnTo>
                    <a:pt x="48637" y="3661"/>
                  </a:lnTo>
                  <a:lnTo>
                    <a:pt x="63490" y="7322"/>
                  </a:lnTo>
                  <a:lnTo>
                    <a:pt x="93197" y="14644"/>
                  </a:lnTo>
                  <a:lnTo>
                    <a:pt x="137756" y="25627"/>
                  </a:lnTo>
                  <a:lnTo>
                    <a:pt x="182317" y="36610"/>
                  </a:lnTo>
                  <a:lnTo>
                    <a:pt x="246462" y="32053"/>
                  </a:lnTo>
                  <a:lnTo>
                    <a:pt x="305875" y="46697"/>
                  </a:lnTo>
                  <a:lnTo>
                    <a:pt x="429434" y="56783"/>
                  </a:lnTo>
                  <a:lnTo>
                    <a:pt x="572578" y="51329"/>
                  </a:lnTo>
                  <a:lnTo>
                    <a:pt x="636724" y="46772"/>
                  </a:lnTo>
                  <a:lnTo>
                    <a:pt x="686016" y="38554"/>
                  </a:lnTo>
                  <a:lnTo>
                    <a:pt x="720455" y="26675"/>
                  </a:lnTo>
                  <a:lnTo>
                    <a:pt x="754894" y="14795"/>
                  </a:lnTo>
                  <a:lnTo>
                    <a:pt x="769747" y="18456"/>
                  </a:lnTo>
                  <a:lnTo>
                    <a:pt x="784601" y="22117"/>
                  </a:lnTo>
                  <a:lnTo>
                    <a:pt x="833893" y="1389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任意多边形: 形状 8"/>
            <p:cNvSpPr/>
            <p:nvPr/>
          </p:nvSpPr>
          <p:spPr>
            <a:xfrm rot="20769240">
              <a:off x="10093" y="4172"/>
              <a:ext cx="1155" cy="655"/>
            </a:xfrm>
            <a:custGeom>
              <a:avLst/>
              <a:gdLst>
                <a:gd name="connsiteX0" fmla="*/ 728073 w 762394"/>
                <a:gd name="connsiteY0" fmla="*/ 1 h 390107"/>
                <a:gd name="connsiteX1" fmla="*/ 742153 w 762394"/>
                <a:gd name="connsiteY1" fmla="*/ 3471 h 390107"/>
                <a:gd name="connsiteX2" fmla="*/ 752273 w 762394"/>
                <a:gd name="connsiteY2" fmla="*/ 26332 h 390107"/>
                <a:gd name="connsiteX3" fmla="*/ 747540 w 762394"/>
                <a:gd name="connsiteY3" fmla="*/ 45533 h 390107"/>
                <a:gd name="connsiteX4" fmla="*/ 762394 w 762394"/>
                <a:gd name="connsiteY4" fmla="*/ 49194 h 390107"/>
                <a:gd name="connsiteX5" fmla="*/ 742807 w 762394"/>
                <a:gd name="connsiteY5" fmla="*/ 64735 h 390107"/>
                <a:gd name="connsiteX6" fmla="*/ 723222 w 762394"/>
                <a:gd name="connsiteY6" fmla="*/ 80275 h 390107"/>
                <a:gd name="connsiteX7" fmla="*/ 703636 w 762394"/>
                <a:gd name="connsiteY7" fmla="*/ 95816 h 390107"/>
                <a:gd name="connsiteX8" fmla="*/ 688783 w 762394"/>
                <a:gd name="connsiteY8" fmla="*/ 92155 h 390107"/>
                <a:gd name="connsiteX9" fmla="*/ 659077 w 762394"/>
                <a:gd name="connsiteY9" fmla="*/ 84833 h 390107"/>
                <a:gd name="connsiteX10" fmla="*/ 624637 w 762394"/>
                <a:gd name="connsiteY10" fmla="*/ 96711 h 390107"/>
                <a:gd name="connsiteX11" fmla="*/ 594930 w 762394"/>
                <a:gd name="connsiteY11" fmla="*/ 89389 h 390107"/>
                <a:gd name="connsiteX12" fmla="*/ 555759 w 762394"/>
                <a:gd name="connsiteY12" fmla="*/ 120470 h 390107"/>
                <a:gd name="connsiteX13" fmla="*/ 506467 w 762394"/>
                <a:gd name="connsiteY13" fmla="*/ 128689 h 390107"/>
                <a:gd name="connsiteX14" fmla="*/ 432856 w 762394"/>
                <a:gd name="connsiteY14" fmla="*/ 171648 h 390107"/>
                <a:gd name="connsiteX15" fmla="*/ 359244 w 762394"/>
                <a:gd name="connsiteY15" fmla="*/ 214608 h 390107"/>
                <a:gd name="connsiteX16" fmla="*/ 285634 w 762394"/>
                <a:gd name="connsiteY16" fmla="*/ 257567 h 390107"/>
                <a:gd name="connsiteX17" fmla="*/ 187705 w 762394"/>
                <a:gd name="connsiteY17" fmla="*/ 335269 h 390107"/>
                <a:gd name="connsiteX18" fmla="*/ 79655 w 762394"/>
                <a:gd name="connsiteY18" fmla="*/ 390107 h 390107"/>
                <a:gd name="connsiteX19" fmla="*/ 0 w 762394"/>
                <a:gd name="connsiteY19" fmla="*/ 329740 h 390107"/>
                <a:gd name="connsiteX20" fmla="*/ 83076 w 762394"/>
                <a:gd name="connsiteY20" fmla="*/ 248378 h 390107"/>
                <a:gd name="connsiteX21" fmla="*/ 166152 w 762394"/>
                <a:gd name="connsiteY21" fmla="*/ 167016 h 390107"/>
                <a:gd name="connsiteX22" fmla="*/ 224910 w 762394"/>
                <a:gd name="connsiteY22" fmla="*/ 120395 h 390107"/>
                <a:gd name="connsiteX23" fmla="*/ 268814 w 762394"/>
                <a:gd name="connsiteY23" fmla="*/ 70113 h 390107"/>
                <a:gd name="connsiteX24" fmla="*/ 312719 w 762394"/>
                <a:gd name="connsiteY24" fmla="*/ 19831 h 390107"/>
                <a:gd name="connsiteX25" fmla="*/ 337713 w 762394"/>
                <a:gd name="connsiteY25" fmla="*/ 0 h 390107"/>
                <a:gd name="connsiteX26" fmla="*/ 728073 w 762394"/>
                <a:gd name="connsiteY26" fmla="*/ 1 h 390107"/>
                <a:gd name="connsiteX0-1" fmla="*/ 728073 w 762394"/>
                <a:gd name="connsiteY0-2" fmla="*/ 15779 h 405885"/>
                <a:gd name="connsiteX1-3" fmla="*/ 742153 w 762394"/>
                <a:gd name="connsiteY1-4" fmla="*/ 19249 h 405885"/>
                <a:gd name="connsiteX2-5" fmla="*/ 752273 w 762394"/>
                <a:gd name="connsiteY2-6" fmla="*/ 42110 h 405885"/>
                <a:gd name="connsiteX3-7" fmla="*/ 747540 w 762394"/>
                <a:gd name="connsiteY3-8" fmla="*/ 61311 h 405885"/>
                <a:gd name="connsiteX4-9" fmla="*/ 762394 w 762394"/>
                <a:gd name="connsiteY4-10" fmla="*/ 64972 h 405885"/>
                <a:gd name="connsiteX5-11" fmla="*/ 742807 w 762394"/>
                <a:gd name="connsiteY5-12" fmla="*/ 80513 h 405885"/>
                <a:gd name="connsiteX6-13" fmla="*/ 723222 w 762394"/>
                <a:gd name="connsiteY6-14" fmla="*/ 96053 h 405885"/>
                <a:gd name="connsiteX7-15" fmla="*/ 703636 w 762394"/>
                <a:gd name="connsiteY7-16" fmla="*/ 111594 h 405885"/>
                <a:gd name="connsiteX8-17" fmla="*/ 688783 w 762394"/>
                <a:gd name="connsiteY8-18" fmla="*/ 107933 h 405885"/>
                <a:gd name="connsiteX9-19" fmla="*/ 659077 w 762394"/>
                <a:gd name="connsiteY9-20" fmla="*/ 100611 h 405885"/>
                <a:gd name="connsiteX10-21" fmla="*/ 624637 w 762394"/>
                <a:gd name="connsiteY10-22" fmla="*/ 112489 h 405885"/>
                <a:gd name="connsiteX11-23" fmla="*/ 594930 w 762394"/>
                <a:gd name="connsiteY11-24" fmla="*/ 105167 h 405885"/>
                <a:gd name="connsiteX12-25" fmla="*/ 555759 w 762394"/>
                <a:gd name="connsiteY12-26" fmla="*/ 136248 h 405885"/>
                <a:gd name="connsiteX13-27" fmla="*/ 506467 w 762394"/>
                <a:gd name="connsiteY13-28" fmla="*/ 144467 h 405885"/>
                <a:gd name="connsiteX14-29" fmla="*/ 432856 w 762394"/>
                <a:gd name="connsiteY14-30" fmla="*/ 187426 h 405885"/>
                <a:gd name="connsiteX15-31" fmla="*/ 359244 w 762394"/>
                <a:gd name="connsiteY15-32" fmla="*/ 230386 h 405885"/>
                <a:gd name="connsiteX16-33" fmla="*/ 285634 w 762394"/>
                <a:gd name="connsiteY16-34" fmla="*/ 273345 h 405885"/>
                <a:gd name="connsiteX17-35" fmla="*/ 187705 w 762394"/>
                <a:gd name="connsiteY17-36" fmla="*/ 351047 h 405885"/>
                <a:gd name="connsiteX18-37" fmla="*/ 79655 w 762394"/>
                <a:gd name="connsiteY18-38" fmla="*/ 405885 h 405885"/>
                <a:gd name="connsiteX19-39" fmla="*/ 0 w 762394"/>
                <a:gd name="connsiteY19-40" fmla="*/ 345518 h 405885"/>
                <a:gd name="connsiteX20-41" fmla="*/ 83076 w 762394"/>
                <a:gd name="connsiteY20-42" fmla="*/ 264156 h 405885"/>
                <a:gd name="connsiteX21-43" fmla="*/ 166152 w 762394"/>
                <a:gd name="connsiteY21-44" fmla="*/ 182794 h 405885"/>
                <a:gd name="connsiteX22-45" fmla="*/ 224910 w 762394"/>
                <a:gd name="connsiteY22-46" fmla="*/ 136173 h 405885"/>
                <a:gd name="connsiteX23-47" fmla="*/ 268814 w 762394"/>
                <a:gd name="connsiteY23-48" fmla="*/ 85891 h 405885"/>
                <a:gd name="connsiteX24-49" fmla="*/ 312719 w 762394"/>
                <a:gd name="connsiteY24-50" fmla="*/ 35609 h 405885"/>
                <a:gd name="connsiteX25-51" fmla="*/ 337713 w 762394"/>
                <a:gd name="connsiteY25-52" fmla="*/ 15778 h 405885"/>
                <a:gd name="connsiteX26-53" fmla="*/ 342081 w 762394"/>
                <a:gd name="connsiteY26-54" fmla="*/ 0 h 405885"/>
                <a:gd name="connsiteX27" fmla="*/ 728073 w 762394"/>
                <a:gd name="connsiteY27" fmla="*/ 15779 h 405885"/>
                <a:gd name="connsiteX0-55" fmla="*/ 728073 w 762394"/>
                <a:gd name="connsiteY0-56" fmla="*/ 25906 h 416012"/>
                <a:gd name="connsiteX1-57" fmla="*/ 742153 w 762394"/>
                <a:gd name="connsiteY1-58" fmla="*/ 29376 h 416012"/>
                <a:gd name="connsiteX2-59" fmla="*/ 752273 w 762394"/>
                <a:gd name="connsiteY2-60" fmla="*/ 52237 h 416012"/>
                <a:gd name="connsiteX3-61" fmla="*/ 747540 w 762394"/>
                <a:gd name="connsiteY3-62" fmla="*/ 71438 h 416012"/>
                <a:gd name="connsiteX4-63" fmla="*/ 762394 w 762394"/>
                <a:gd name="connsiteY4-64" fmla="*/ 75099 h 416012"/>
                <a:gd name="connsiteX5-65" fmla="*/ 742807 w 762394"/>
                <a:gd name="connsiteY5-66" fmla="*/ 90640 h 416012"/>
                <a:gd name="connsiteX6-67" fmla="*/ 723222 w 762394"/>
                <a:gd name="connsiteY6-68" fmla="*/ 106180 h 416012"/>
                <a:gd name="connsiteX7-69" fmla="*/ 703636 w 762394"/>
                <a:gd name="connsiteY7-70" fmla="*/ 121721 h 416012"/>
                <a:gd name="connsiteX8-71" fmla="*/ 688783 w 762394"/>
                <a:gd name="connsiteY8-72" fmla="*/ 118060 h 416012"/>
                <a:gd name="connsiteX9-73" fmla="*/ 659077 w 762394"/>
                <a:gd name="connsiteY9-74" fmla="*/ 110738 h 416012"/>
                <a:gd name="connsiteX10-75" fmla="*/ 624637 w 762394"/>
                <a:gd name="connsiteY10-76" fmla="*/ 122616 h 416012"/>
                <a:gd name="connsiteX11-77" fmla="*/ 594930 w 762394"/>
                <a:gd name="connsiteY11-78" fmla="*/ 115294 h 416012"/>
                <a:gd name="connsiteX12-79" fmla="*/ 555759 w 762394"/>
                <a:gd name="connsiteY12-80" fmla="*/ 146375 h 416012"/>
                <a:gd name="connsiteX13-81" fmla="*/ 506467 w 762394"/>
                <a:gd name="connsiteY13-82" fmla="*/ 154594 h 416012"/>
                <a:gd name="connsiteX14-83" fmla="*/ 432856 w 762394"/>
                <a:gd name="connsiteY14-84" fmla="*/ 197553 h 416012"/>
                <a:gd name="connsiteX15-85" fmla="*/ 359244 w 762394"/>
                <a:gd name="connsiteY15-86" fmla="*/ 240513 h 416012"/>
                <a:gd name="connsiteX16-87" fmla="*/ 285634 w 762394"/>
                <a:gd name="connsiteY16-88" fmla="*/ 283472 h 416012"/>
                <a:gd name="connsiteX17-89" fmla="*/ 187705 w 762394"/>
                <a:gd name="connsiteY17-90" fmla="*/ 361174 h 416012"/>
                <a:gd name="connsiteX18-91" fmla="*/ 79655 w 762394"/>
                <a:gd name="connsiteY18-92" fmla="*/ 416012 h 416012"/>
                <a:gd name="connsiteX19-93" fmla="*/ 0 w 762394"/>
                <a:gd name="connsiteY19-94" fmla="*/ 355645 h 416012"/>
                <a:gd name="connsiteX20-95" fmla="*/ 83076 w 762394"/>
                <a:gd name="connsiteY20-96" fmla="*/ 274283 h 416012"/>
                <a:gd name="connsiteX21-97" fmla="*/ 166152 w 762394"/>
                <a:gd name="connsiteY21-98" fmla="*/ 192921 h 416012"/>
                <a:gd name="connsiteX22-99" fmla="*/ 224910 w 762394"/>
                <a:gd name="connsiteY22-100" fmla="*/ 146300 h 416012"/>
                <a:gd name="connsiteX23-101" fmla="*/ 268814 w 762394"/>
                <a:gd name="connsiteY23-102" fmla="*/ 96018 h 416012"/>
                <a:gd name="connsiteX24-103" fmla="*/ 312719 w 762394"/>
                <a:gd name="connsiteY24-104" fmla="*/ 45736 h 416012"/>
                <a:gd name="connsiteX25-105" fmla="*/ 337713 w 762394"/>
                <a:gd name="connsiteY25-106" fmla="*/ 25905 h 416012"/>
                <a:gd name="connsiteX26-107" fmla="*/ 342081 w 762394"/>
                <a:gd name="connsiteY26-108" fmla="*/ 10127 h 416012"/>
                <a:gd name="connsiteX27-109" fmla="*/ 344577 w 762394"/>
                <a:gd name="connsiteY27-110" fmla="*/ 0 h 416012"/>
                <a:gd name="connsiteX28" fmla="*/ 728073 w 762394"/>
                <a:gd name="connsiteY28" fmla="*/ 25906 h 4160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109" y="connsiteY27-110"/>
                </a:cxn>
                <a:cxn ang="0">
                  <a:pos x="connsiteX28" y="connsiteY28"/>
                </a:cxn>
              </a:cxnLst>
              <a:rect l="l" t="t" r="r" b="b"/>
              <a:pathLst>
                <a:path w="762394" h="416012">
                  <a:moveTo>
                    <a:pt x="728073" y="25906"/>
                  </a:moveTo>
                  <a:lnTo>
                    <a:pt x="742153" y="29376"/>
                  </a:lnTo>
                  <a:lnTo>
                    <a:pt x="752273" y="52237"/>
                  </a:lnTo>
                  <a:lnTo>
                    <a:pt x="747540" y="71438"/>
                  </a:lnTo>
                  <a:lnTo>
                    <a:pt x="762394" y="75099"/>
                  </a:lnTo>
                  <a:lnTo>
                    <a:pt x="742807" y="90640"/>
                  </a:lnTo>
                  <a:lnTo>
                    <a:pt x="723222" y="106180"/>
                  </a:lnTo>
                  <a:lnTo>
                    <a:pt x="703636" y="121721"/>
                  </a:lnTo>
                  <a:lnTo>
                    <a:pt x="688783" y="118060"/>
                  </a:lnTo>
                  <a:lnTo>
                    <a:pt x="659077" y="110738"/>
                  </a:lnTo>
                  <a:lnTo>
                    <a:pt x="624637" y="122616"/>
                  </a:lnTo>
                  <a:lnTo>
                    <a:pt x="594930" y="115294"/>
                  </a:lnTo>
                  <a:lnTo>
                    <a:pt x="555759" y="146375"/>
                  </a:lnTo>
                  <a:lnTo>
                    <a:pt x="506467" y="154594"/>
                  </a:lnTo>
                  <a:lnTo>
                    <a:pt x="432856" y="197553"/>
                  </a:lnTo>
                  <a:lnTo>
                    <a:pt x="359244" y="240513"/>
                  </a:lnTo>
                  <a:lnTo>
                    <a:pt x="285634" y="283472"/>
                  </a:lnTo>
                  <a:lnTo>
                    <a:pt x="187705" y="361174"/>
                  </a:lnTo>
                  <a:lnTo>
                    <a:pt x="79655" y="416012"/>
                  </a:lnTo>
                  <a:lnTo>
                    <a:pt x="0" y="355645"/>
                  </a:lnTo>
                  <a:lnTo>
                    <a:pt x="83076" y="274283"/>
                  </a:lnTo>
                  <a:lnTo>
                    <a:pt x="166152" y="192921"/>
                  </a:lnTo>
                  <a:lnTo>
                    <a:pt x="224910" y="146300"/>
                  </a:lnTo>
                  <a:lnTo>
                    <a:pt x="268814" y="96018"/>
                  </a:lnTo>
                  <a:lnTo>
                    <a:pt x="312719" y="45736"/>
                  </a:lnTo>
                  <a:lnTo>
                    <a:pt x="337713" y="25905"/>
                  </a:lnTo>
                  <a:lnTo>
                    <a:pt x="342081" y="10127"/>
                  </a:lnTo>
                  <a:lnTo>
                    <a:pt x="344577" y="0"/>
                  </a:lnTo>
                  <a:lnTo>
                    <a:pt x="728073" y="2590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11295" y="4413885"/>
            <a:ext cx="1403350" cy="1568450"/>
            <a:chOff x="6317" y="6951"/>
            <a:chExt cx="2210" cy="2470"/>
          </a:xfrm>
        </p:grpSpPr>
        <p:sp>
          <p:nvSpPr>
            <p:cNvPr id="10" name="文本框 9"/>
            <p:cNvSpPr txBox="1"/>
            <p:nvPr/>
          </p:nvSpPr>
          <p:spPr>
            <a:xfrm>
              <a:off x="6789" y="7485"/>
              <a:ext cx="1249" cy="130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48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口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317" y="6951"/>
              <a:ext cx="2210" cy="247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96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口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333875" y="2136775"/>
            <a:ext cx="901700" cy="1121410"/>
            <a:chOff x="8527" y="-28"/>
            <a:chExt cx="1892" cy="2352"/>
          </a:xfrm>
        </p:grpSpPr>
        <p:sp>
          <p:nvSpPr>
            <p:cNvPr id="34" name="任意多边形 33"/>
            <p:cNvSpPr/>
            <p:nvPr/>
          </p:nvSpPr>
          <p:spPr>
            <a:xfrm>
              <a:off x="8527" y="-28"/>
              <a:ext cx="1893" cy="235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3" h="2353">
                  <a:moveTo>
                    <a:pt x="1328" y="1517"/>
                  </a:moveTo>
                  <a:lnTo>
                    <a:pt x="1327" y="1518"/>
                  </a:lnTo>
                  <a:cubicBezTo>
                    <a:pt x="1320" y="1527"/>
                    <a:pt x="1310" y="1531"/>
                    <a:pt x="1299" y="1533"/>
                  </a:cubicBezTo>
                  <a:lnTo>
                    <a:pt x="1294" y="1533"/>
                  </a:lnTo>
                  <a:lnTo>
                    <a:pt x="1328" y="1517"/>
                  </a:lnTo>
                  <a:close/>
                  <a:moveTo>
                    <a:pt x="1373" y="153"/>
                  </a:moveTo>
                  <a:cubicBezTo>
                    <a:pt x="1320" y="153"/>
                    <a:pt x="1183" y="160"/>
                    <a:pt x="960" y="172"/>
                  </a:cubicBezTo>
                  <a:cubicBezTo>
                    <a:pt x="737" y="185"/>
                    <a:pt x="583" y="200"/>
                    <a:pt x="500" y="215"/>
                  </a:cubicBezTo>
                  <a:cubicBezTo>
                    <a:pt x="416" y="231"/>
                    <a:pt x="363" y="239"/>
                    <a:pt x="339" y="239"/>
                  </a:cubicBezTo>
                  <a:cubicBezTo>
                    <a:pt x="316" y="239"/>
                    <a:pt x="290" y="235"/>
                    <a:pt x="262" y="227"/>
                  </a:cubicBezTo>
                  <a:cubicBezTo>
                    <a:pt x="255" y="720"/>
                    <a:pt x="226" y="1258"/>
                    <a:pt x="177" y="1840"/>
                  </a:cubicBezTo>
                  <a:cubicBezTo>
                    <a:pt x="832" y="1765"/>
                    <a:pt x="1208" y="1728"/>
                    <a:pt x="1306" y="1728"/>
                  </a:cubicBezTo>
                  <a:cubicBezTo>
                    <a:pt x="1351" y="1728"/>
                    <a:pt x="1391" y="1740"/>
                    <a:pt x="1424" y="1765"/>
                  </a:cubicBezTo>
                  <a:cubicBezTo>
                    <a:pt x="1458" y="1789"/>
                    <a:pt x="1492" y="1829"/>
                    <a:pt x="1527" y="1884"/>
                  </a:cubicBezTo>
                  <a:cubicBezTo>
                    <a:pt x="1547" y="1908"/>
                    <a:pt x="1562" y="1920"/>
                    <a:pt x="1572" y="1920"/>
                  </a:cubicBezTo>
                  <a:cubicBezTo>
                    <a:pt x="1579" y="1920"/>
                    <a:pt x="1588" y="1900"/>
                    <a:pt x="1597" y="1862"/>
                  </a:cubicBezTo>
                  <a:cubicBezTo>
                    <a:pt x="1606" y="1824"/>
                    <a:pt x="1614" y="1756"/>
                    <a:pt x="1622" y="1659"/>
                  </a:cubicBezTo>
                  <a:cubicBezTo>
                    <a:pt x="1630" y="1561"/>
                    <a:pt x="1634" y="1456"/>
                    <a:pt x="1634" y="1343"/>
                  </a:cubicBezTo>
                  <a:cubicBezTo>
                    <a:pt x="1634" y="1230"/>
                    <a:pt x="1632" y="1098"/>
                    <a:pt x="1628" y="946"/>
                  </a:cubicBezTo>
                  <a:lnTo>
                    <a:pt x="1616" y="519"/>
                  </a:lnTo>
                  <a:cubicBezTo>
                    <a:pt x="1612" y="387"/>
                    <a:pt x="1607" y="307"/>
                    <a:pt x="1601" y="279"/>
                  </a:cubicBezTo>
                  <a:cubicBezTo>
                    <a:pt x="1595" y="250"/>
                    <a:pt x="1584" y="227"/>
                    <a:pt x="1567" y="208"/>
                  </a:cubicBezTo>
                  <a:cubicBezTo>
                    <a:pt x="1550" y="189"/>
                    <a:pt x="1527" y="175"/>
                    <a:pt x="1496" y="167"/>
                  </a:cubicBezTo>
                  <a:cubicBezTo>
                    <a:pt x="1466" y="158"/>
                    <a:pt x="1425" y="153"/>
                    <a:pt x="1373" y="153"/>
                  </a:cubicBezTo>
                  <a:close/>
                  <a:moveTo>
                    <a:pt x="1578" y="0"/>
                  </a:moveTo>
                  <a:cubicBezTo>
                    <a:pt x="1625" y="0"/>
                    <a:pt x="1689" y="28"/>
                    <a:pt x="1771" y="84"/>
                  </a:cubicBezTo>
                  <a:cubicBezTo>
                    <a:pt x="1852" y="140"/>
                    <a:pt x="1893" y="184"/>
                    <a:pt x="1893" y="215"/>
                  </a:cubicBezTo>
                  <a:cubicBezTo>
                    <a:pt x="1893" y="231"/>
                    <a:pt x="1882" y="257"/>
                    <a:pt x="1861" y="293"/>
                  </a:cubicBezTo>
                  <a:cubicBezTo>
                    <a:pt x="1839" y="330"/>
                    <a:pt x="1824" y="357"/>
                    <a:pt x="1816" y="376"/>
                  </a:cubicBezTo>
                  <a:cubicBezTo>
                    <a:pt x="1808" y="395"/>
                    <a:pt x="1803" y="419"/>
                    <a:pt x="1799" y="448"/>
                  </a:cubicBezTo>
                  <a:cubicBezTo>
                    <a:pt x="1795" y="478"/>
                    <a:pt x="1793" y="513"/>
                    <a:pt x="1793" y="554"/>
                  </a:cubicBezTo>
                  <a:cubicBezTo>
                    <a:pt x="1793" y="596"/>
                    <a:pt x="1795" y="652"/>
                    <a:pt x="1799" y="722"/>
                  </a:cubicBezTo>
                  <a:lnTo>
                    <a:pt x="1810" y="1241"/>
                  </a:lnTo>
                  <a:cubicBezTo>
                    <a:pt x="1816" y="1517"/>
                    <a:pt x="1819" y="1672"/>
                    <a:pt x="1818" y="1707"/>
                  </a:cubicBezTo>
                  <a:cubicBezTo>
                    <a:pt x="1817" y="1743"/>
                    <a:pt x="1816" y="1782"/>
                    <a:pt x="1816" y="1825"/>
                  </a:cubicBezTo>
                  <a:cubicBezTo>
                    <a:pt x="1816" y="1984"/>
                    <a:pt x="1787" y="2112"/>
                    <a:pt x="1729" y="2209"/>
                  </a:cubicBezTo>
                  <a:cubicBezTo>
                    <a:pt x="1671" y="2305"/>
                    <a:pt x="1627" y="2353"/>
                    <a:pt x="1595" y="2353"/>
                  </a:cubicBezTo>
                  <a:cubicBezTo>
                    <a:pt x="1577" y="2353"/>
                    <a:pt x="1565" y="2338"/>
                    <a:pt x="1557" y="2309"/>
                  </a:cubicBezTo>
                  <a:cubicBezTo>
                    <a:pt x="1494" y="2069"/>
                    <a:pt x="1451" y="1936"/>
                    <a:pt x="1427" y="1909"/>
                  </a:cubicBezTo>
                  <a:cubicBezTo>
                    <a:pt x="1404" y="1883"/>
                    <a:pt x="1344" y="1869"/>
                    <a:pt x="1247" y="1869"/>
                  </a:cubicBezTo>
                  <a:cubicBezTo>
                    <a:pt x="1151" y="1869"/>
                    <a:pt x="1021" y="1873"/>
                    <a:pt x="857" y="1881"/>
                  </a:cubicBezTo>
                  <a:cubicBezTo>
                    <a:pt x="692" y="1889"/>
                    <a:pt x="573" y="1898"/>
                    <a:pt x="497" y="1909"/>
                  </a:cubicBezTo>
                  <a:cubicBezTo>
                    <a:pt x="421" y="1920"/>
                    <a:pt x="360" y="1925"/>
                    <a:pt x="314" y="1925"/>
                  </a:cubicBezTo>
                  <a:cubicBezTo>
                    <a:pt x="268" y="1925"/>
                    <a:pt x="220" y="1923"/>
                    <a:pt x="171" y="1917"/>
                  </a:cubicBezTo>
                  <a:cubicBezTo>
                    <a:pt x="167" y="1989"/>
                    <a:pt x="160" y="2048"/>
                    <a:pt x="150" y="2092"/>
                  </a:cubicBezTo>
                  <a:cubicBezTo>
                    <a:pt x="141" y="2136"/>
                    <a:pt x="123" y="2158"/>
                    <a:pt x="99" y="2158"/>
                  </a:cubicBezTo>
                  <a:cubicBezTo>
                    <a:pt x="74" y="2158"/>
                    <a:pt x="52" y="2129"/>
                    <a:pt x="31" y="2070"/>
                  </a:cubicBezTo>
                  <a:cubicBezTo>
                    <a:pt x="10" y="2011"/>
                    <a:pt x="0" y="1953"/>
                    <a:pt x="0" y="1896"/>
                  </a:cubicBezTo>
                  <a:cubicBezTo>
                    <a:pt x="0" y="1865"/>
                    <a:pt x="6" y="1826"/>
                    <a:pt x="19" y="1779"/>
                  </a:cubicBezTo>
                  <a:cubicBezTo>
                    <a:pt x="32" y="1733"/>
                    <a:pt x="44" y="1670"/>
                    <a:pt x="55" y="1589"/>
                  </a:cubicBezTo>
                  <a:cubicBezTo>
                    <a:pt x="65" y="1509"/>
                    <a:pt x="77" y="1357"/>
                    <a:pt x="90" y="1134"/>
                  </a:cubicBezTo>
                  <a:cubicBezTo>
                    <a:pt x="103" y="911"/>
                    <a:pt x="109" y="714"/>
                    <a:pt x="109" y="544"/>
                  </a:cubicBezTo>
                  <a:cubicBezTo>
                    <a:pt x="109" y="374"/>
                    <a:pt x="90" y="260"/>
                    <a:pt x="53" y="203"/>
                  </a:cubicBezTo>
                  <a:cubicBezTo>
                    <a:pt x="41" y="182"/>
                    <a:pt x="35" y="163"/>
                    <a:pt x="35" y="146"/>
                  </a:cubicBezTo>
                  <a:cubicBezTo>
                    <a:pt x="35" y="129"/>
                    <a:pt x="50" y="121"/>
                    <a:pt x="78" y="121"/>
                  </a:cubicBezTo>
                  <a:cubicBezTo>
                    <a:pt x="107" y="121"/>
                    <a:pt x="146" y="128"/>
                    <a:pt x="198" y="142"/>
                  </a:cubicBezTo>
                  <a:cubicBezTo>
                    <a:pt x="400" y="136"/>
                    <a:pt x="663" y="116"/>
                    <a:pt x="986" y="83"/>
                  </a:cubicBezTo>
                  <a:cubicBezTo>
                    <a:pt x="1310" y="49"/>
                    <a:pt x="1485" y="27"/>
                    <a:pt x="1513" y="16"/>
                  </a:cubicBezTo>
                  <a:cubicBezTo>
                    <a:pt x="1540" y="5"/>
                    <a:pt x="1562" y="0"/>
                    <a:pt x="15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8862" y="225"/>
              <a:ext cx="1112" cy="135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2" h="1353">
                  <a:moveTo>
                    <a:pt x="639" y="860"/>
                  </a:moveTo>
                  <a:cubicBezTo>
                    <a:pt x="672" y="860"/>
                    <a:pt x="749" y="894"/>
                    <a:pt x="867" y="960"/>
                  </a:cubicBezTo>
                  <a:cubicBezTo>
                    <a:pt x="987" y="1026"/>
                    <a:pt x="1046" y="1104"/>
                    <a:pt x="1046" y="1196"/>
                  </a:cubicBezTo>
                  <a:cubicBezTo>
                    <a:pt x="1046" y="1236"/>
                    <a:pt x="1040" y="1265"/>
                    <a:pt x="1027" y="1282"/>
                  </a:cubicBezTo>
                  <a:lnTo>
                    <a:pt x="1023" y="1287"/>
                  </a:lnTo>
                  <a:lnTo>
                    <a:pt x="991" y="1302"/>
                  </a:lnTo>
                  <a:lnTo>
                    <a:pt x="987" y="1302"/>
                  </a:lnTo>
                  <a:cubicBezTo>
                    <a:pt x="955" y="1302"/>
                    <a:pt x="913" y="1273"/>
                    <a:pt x="858" y="1213"/>
                  </a:cubicBezTo>
                  <a:cubicBezTo>
                    <a:pt x="804" y="1153"/>
                    <a:pt x="749" y="1090"/>
                    <a:pt x="694" y="1023"/>
                  </a:cubicBezTo>
                  <a:cubicBezTo>
                    <a:pt x="637" y="955"/>
                    <a:pt x="610" y="912"/>
                    <a:pt x="610" y="892"/>
                  </a:cubicBezTo>
                  <a:cubicBezTo>
                    <a:pt x="610" y="871"/>
                    <a:pt x="620" y="860"/>
                    <a:pt x="639" y="860"/>
                  </a:cubicBezTo>
                  <a:close/>
                  <a:moveTo>
                    <a:pt x="464" y="0"/>
                  </a:moveTo>
                  <a:cubicBezTo>
                    <a:pt x="488" y="0"/>
                    <a:pt x="531" y="12"/>
                    <a:pt x="593" y="37"/>
                  </a:cubicBezTo>
                  <a:cubicBezTo>
                    <a:pt x="652" y="61"/>
                    <a:pt x="683" y="92"/>
                    <a:pt x="683" y="129"/>
                  </a:cubicBezTo>
                  <a:cubicBezTo>
                    <a:pt x="683" y="141"/>
                    <a:pt x="680" y="157"/>
                    <a:pt x="672" y="174"/>
                  </a:cubicBezTo>
                  <a:cubicBezTo>
                    <a:pt x="666" y="192"/>
                    <a:pt x="657" y="220"/>
                    <a:pt x="645" y="261"/>
                  </a:cubicBezTo>
                  <a:cubicBezTo>
                    <a:pt x="634" y="301"/>
                    <a:pt x="626" y="339"/>
                    <a:pt x="623" y="378"/>
                  </a:cubicBezTo>
                  <a:cubicBezTo>
                    <a:pt x="620" y="415"/>
                    <a:pt x="617" y="448"/>
                    <a:pt x="613" y="478"/>
                  </a:cubicBezTo>
                  <a:cubicBezTo>
                    <a:pt x="797" y="432"/>
                    <a:pt x="909" y="410"/>
                    <a:pt x="946" y="410"/>
                  </a:cubicBezTo>
                  <a:cubicBezTo>
                    <a:pt x="983" y="410"/>
                    <a:pt x="1019" y="415"/>
                    <a:pt x="1056" y="425"/>
                  </a:cubicBezTo>
                  <a:cubicBezTo>
                    <a:pt x="1093" y="436"/>
                    <a:pt x="1112" y="453"/>
                    <a:pt x="1112" y="476"/>
                  </a:cubicBezTo>
                  <a:cubicBezTo>
                    <a:pt x="1112" y="499"/>
                    <a:pt x="1064" y="522"/>
                    <a:pt x="967" y="548"/>
                  </a:cubicBezTo>
                  <a:cubicBezTo>
                    <a:pt x="872" y="574"/>
                    <a:pt x="748" y="594"/>
                    <a:pt x="596" y="610"/>
                  </a:cubicBezTo>
                  <a:cubicBezTo>
                    <a:pt x="574" y="776"/>
                    <a:pt x="525" y="915"/>
                    <a:pt x="448" y="1031"/>
                  </a:cubicBezTo>
                  <a:cubicBezTo>
                    <a:pt x="372" y="1146"/>
                    <a:pt x="293" y="1227"/>
                    <a:pt x="213" y="1278"/>
                  </a:cubicBezTo>
                  <a:cubicBezTo>
                    <a:pt x="134" y="1329"/>
                    <a:pt x="69" y="1353"/>
                    <a:pt x="20" y="1353"/>
                  </a:cubicBezTo>
                  <a:cubicBezTo>
                    <a:pt x="6" y="1353"/>
                    <a:pt x="0" y="1349"/>
                    <a:pt x="0" y="1339"/>
                  </a:cubicBezTo>
                  <a:cubicBezTo>
                    <a:pt x="0" y="1332"/>
                    <a:pt x="14" y="1316"/>
                    <a:pt x="45" y="1295"/>
                  </a:cubicBezTo>
                  <a:cubicBezTo>
                    <a:pt x="173" y="1201"/>
                    <a:pt x="267" y="1104"/>
                    <a:pt x="327" y="1001"/>
                  </a:cubicBezTo>
                  <a:cubicBezTo>
                    <a:pt x="385" y="897"/>
                    <a:pt x="427" y="773"/>
                    <a:pt x="451" y="625"/>
                  </a:cubicBezTo>
                  <a:cubicBezTo>
                    <a:pt x="362" y="639"/>
                    <a:pt x="304" y="645"/>
                    <a:pt x="275" y="645"/>
                  </a:cubicBezTo>
                  <a:cubicBezTo>
                    <a:pt x="247" y="645"/>
                    <a:pt x="213" y="639"/>
                    <a:pt x="177" y="628"/>
                  </a:cubicBezTo>
                  <a:cubicBezTo>
                    <a:pt x="140" y="616"/>
                    <a:pt x="120" y="602"/>
                    <a:pt x="120" y="587"/>
                  </a:cubicBezTo>
                  <a:cubicBezTo>
                    <a:pt x="120" y="571"/>
                    <a:pt x="134" y="562"/>
                    <a:pt x="158" y="561"/>
                  </a:cubicBezTo>
                  <a:cubicBezTo>
                    <a:pt x="281" y="547"/>
                    <a:pt x="382" y="530"/>
                    <a:pt x="465" y="513"/>
                  </a:cubicBezTo>
                  <a:cubicBezTo>
                    <a:pt x="473" y="429"/>
                    <a:pt x="477" y="352"/>
                    <a:pt x="477" y="283"/>
                  </a:cubicBezTo>
                  <a:cubicBezTo>
                    <a:pt x="477" y="213"/>
                    <a:pt x="468" y="157"/>
                    <a:pt x="451" y="114"/>
                  </a:cubicBezTo>
                  <a:cubicBezTo>
                    <a:pt x="436" y="69"/>
                    <a:pt x="427" y="38"/>
                    <a:pt x="427" y="23"/>
                  </a:cubicBezTo>
                  <a:cubicBezTo>
                    <a:pt x="427" y="8"/>
                    <a:pt x="439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375525" y="2076450"/>
            <a:ext cx="668655" cy="1184910"/>
            <a:chOff x="8862" y="75"/>
            <a:chExt cx="1308" cy="2316"/>
          </a:xfrm>
        </p:grpSpPr>
        <p:sp>
          <p:nvSpPr>
            <p:cNvPr id="39" name="文本框 38"/>
            <p:cNvSpPr txBox="1"/>
            <p:nvPr/>
          </p:nvSpPr>
          <p:spPr>
            <a:xfrm>
              <a:off x="8862" y="75"/>
              <a:ext cx="1308" cy="231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8" h="2316">
                  <a:moveTo>
                    <a:pt x="877" y="622"/>
                  </a:moveTo>
                  <a:cubicBezTo>
                    <a:pt x="820" y="622"/>
                    <a:pt x="668" y="649"/>
                    <a:pt x="419" y="703"/>
                  </a:cubicBezTo>
                  <a:cubicBezTo>
                    <a:pt x="344" y="719"/>
                    <a:pt x="273" y="729"/>
                    <a:pt x="207" y="734"/>
                  </a:cubicBezTo>
                  <a:cubicBezTo>
                    <a:pt x="207" y="792"/>
                    <a:pt x="209" y="904"/>
                    <a:pt x="212" y="1070"/>
                  </a:cubicBezTo>
                  <a:cubicBezTo>
                    <a:pt x="347" y="1046"/>
                    <a:pt x="452" y="1021"/>
                    <a:pt x="527" y="997"/>
                  </a:cubicBezTo>
                  <a:cubicBezTo>
                    <a:pt x="602" y="972"/>
                    <a:pt x="660" y="960"/>
                    <a:pt x="700" y="960"/>
                  </a:cubicBezTo>
                  <a:cubicBezTo>
                    <a:pt x="740" y="960"/>
                    <a:pt x="772" y="967"/>
                    <a:pt x="797" y="981"/>
                  </a:cubicBezTo>
                  <a:cubicBezTo>
                    <a:pt x="821" y="995"/>
                    <a:pt x="834" y="1008"/>
                    <a:pt x="834" y="1022"/>
                  </a:cubicBezTo>
                  <a:cubicBezTo>
                    <a:pt x="834" y="1035"/>
                    <a:pt x="824" y="1047"/>
                    <a:pt x="805" y="1057"/>
                  </a:cubicBezTo>
                  <a:cubicBezTo>
                    <a:pt x="785" y="1068"/>
                    <a:pt x="718" y="1082"/>
                    <a:pt x="602" y="1102"/>
                  </a:cubicBezTo>
                  <a:cubicBezTo>
                    <a:pt x="485" y="1121"/>
                    <a:pt x="398" y="1130"/>
                    <a:pt x="341" y="1130"/>
                  </a:cubicBezTo>
                  <a:cubicBezTo>
                    <a:pt x="283" y="1130"/>
                    <a:pt x="241" y="1129"/>
                    <a:pt x="215" y="1125"/>
                  </a:cubicBezTo>
                  <a:lnTo>
                    <a:pt x="222" y="1465"/>
                  </a:lnTo>
                  <a:lnTo>
                    <a:pt x="188" y="1496"/>
                  </a:lnTo>
                  <a:lnTo>
                    <a:pt x="197" y="1605"/>
                  </a:lnTo>
                  <a:lnTo>
                    <a:pt x="223" y="1611"/>
                  </a:lnTo>
                  <a:lnTo>
                    <a:pt x="222" y="1657"/>
                  </a:lnTo>
                  <a:cubicBezTo>
                    <a:pt x="220" y="1757"/>
                    <a:pt x="216" y="1850"/>
                    <a:pt x="210" y="1938"/>
                  </a:cubicBezTo>
                  <a:lnTo>
                    <a:pt x="708" y="1844"/>
                  </a:lnTo>
                  <a:cubicBezTo>
                    <a:pt x="755" y="1835"/>
                    <a:pt x="790" y="1831"/>
                    <a:pt x="813" y="1831"/>
                  </a:cubicBezTo>
                  <a:cubicBezTo>
                    <a:pt x="835" y="1831"/>
                    <a:pt x="862" y="1838"/>
                    <a:pt x="891" y="1853"/>
                  </a:cubicBezTo>
                  <a:cubicBezTo>
                    <a:pt x="921" y="1868"/>
                    <a:pt x="945" y="1889"/>
                    <a:pt x="962" y="1917"/>
                  </a:cubicBezTo>
                  <a:cubicBezTo>
                    <a:pt x="979" y="1945"/>
                    <a:pt x="994" y="1959"/>
                    <a:pt x="1007" y="1959"/>
                  </a:cubicBezTo>
                  <a:cubicBezTo>
                    <a:pt x="1054" y="1959"/>
                    <a:pt x="1077" y="1760"/>
                    <a:pt x="1077" y="1361"/>
                  </a:cubicBezTo>
                  <a:cubicBezTo>
                    <a:pt x="1077" y="1151"/>
                    <a:pt x="1069" y="990"/>
                    <a:pt x="1054" y="876"/>
                  </a:cubicBezTo>
                  <a:cubicBezTo>
                    <a:pt x="1038" y="762"/>
                    <a:pt x="1019" y="692"/>
                    <a:pt x="996" y="664"/>
                  </a:cubicBezTo>
                  <a:cubicBezTo>
                    <a:pt x="973" y="636"/>
                    <a:pt x="934" y="622"/>
                    <a:pt x="877" y="622"/>
                  </a:cubicBezTo>
                  <a:close/>
                  <a:moveTo>
                    <a:pt x="501" y="0"/>
                  </a:moveTo>
                  <a:cubicBezTo>
                    <a:pt x="530" y="0"/>
                    <a:pt x="579" y="12"/>
                    <a:pt x="646" y="37"/>
                  </a:cubicBezTo>
                  <a:cubicBezTo>
                    <a:pt x="713" y="61"/>
                    <a:pt x="747" y="88"/>
                    <a:pt x="747" y="118"/>
                  </a:cubicBezTo>
                  <a:cubicBezTo>
                    <a:pt x="747" y="137"/>
                    <a:pt x="734" y="158"/>
                    <a:pt x="708" y="181"/>
                  </a:cubicBezTo>
                  <a:cubicBezTo>
                    <a:pt x="682" y="204"/>
                    <a:pt x="644" y="244"/>
                    <a:pt x="595" y="302"/>
                  </a:cubicBezTo>
                  <a:lnTo>
                    <a:pt x="451" y="480"/>
                  </a:lnTo>
                  <a:cubicBezTo>
                    <a:pt x="402" y="543"/>
                    <a:pt x="360" y="601"/>
                    <a:pt x="325" y="653"/>
                  </a:cubicBezTo>
                  <a:cubicBezTo>
                    <a:pt x="458" y="627"/>
                    <a:pt x="582" y="598"/>
                    <a:pt x="699" y="565"/>
                  </a:cubicBezTo>
                  <a:cubicBezTo>
                    <a:pt x="815" y="533"/>
                    <a:pt x="886" y="510"/>
                    <a:pt x="912" y="496"/>
                  </a:cubicBezTo>
                  <a:cubicBezTo>
                    <a:pt x="944" y="482"/>
                    <a:pt x="972" y="475"/>
                    <a:pt x="997" y="475"/>
                  </a:cubicBezTo>
                  <a:cubicBezTo>
                    <a:pt x="1023" y="475"/>
                    <a:pt x="1081" y="498"/>
                    <a:pt x="1172" y="546"/>
                  </a:cubicBezTo>
                  <a:cubicBezTo>
                    <a:pt x="1263" y="593"/>
                    <a:pt x="1308" y="630"/>
                    <a:pt x="1308" y="658"/>
                  </a:cubicBezTo>
                  <a:cubicBezTo>
                    <a:pt x="1308" y="672"/>
                    <a:pt x="1299" y="690"/>
                    <a:pt x="1282" y="711"/>
                  </a:cubicBezTo>
                  <a:cubicBezTo>
                    <a:pt x="1243" y="756"/>
                    <a:pt x="1224" y="828"/>
                    <a:pt x="1224" y="927"/>
                  </a:cubicBezTo>
                  <a:cubicBezTo>
                    <a:pt x="1224" y="1026"/>
                    <a:pt x="1231" y="1182"/>
                    <a:pt x="1245" y="1394"/>
                  </a:cubicBezTo>
                  <a:cubicBezTo>
                    <a:pt x="1259" y="1607"/>
                    <a:pt x="1266" y="1748"/>
                    <a:pt x="1266" y="1818"/>
                  </a:cubicBezTo>
                  <a:cubicBezTo>
                    <a:pt x="1266" y="1968"/>
                    <a:pt x="1241" y="2089"/>
                    <a:pt x="1191" y="2180"/>
                  </a:cubicBezTo>
                  <a:cubicBezTo>
                    <a:pt x="1142" y="2271"/>
                    <a:pt x="1106" y="2316"/>
                    <a:pt x="1085" y="2316"/>
                  </a:cubicBezTo>
                  <a:cubicBezTo>
                    <a:pt x="1064" y="2316"/>
                    <a:pt x="1045" y="2296"/>
                    <a:pt x="1028" y="2256"/>
                  </a:cubicBezTo>
                  <a:cubicBezTo>
                    <a:pt x="1010" y="2215"/>
                    <a:pt x="993" y="2163"/>
                    <a:pt x="975" y="2100"/>
                  </a:cubicBezTo>
                  <a:cubicBezTo>
                    <a:pt x="958" y="2036"/>
                    <a:pt x="940" y="1996"/>
                    <a:pt x="921" y="1980"/>
                  </a:cubicBezTo>
                  <a:cubicBezTo>
                    <a:pt x="903" y="1965"/>
                    <a:pt x="871" y="1957"/>
                    <a:pt x="826" y="1957"/>
                  </a:cubicBezTo>
                  <a:cubicBezTo>
                    <a:pt x="710" y="1957"/>
                    <a:pt x="502" y="1973"/>
                    <a:pt x="202" y="2006"/>
                  </a:cubicBezTo>
                  <a:cubicBezTo>
                    <a:pt x="190" y="2127"/>
                    <a:pt x="171" y="2187"/>
                    <a:pt x="147" y="2187"/>
                  </a:cubicBezTo>
                  <a:cubicBezTo>
                    <a:pt x="122" y="2187"/>
                    <a:pt x="101" y="2167"/>
                    <a:pt x="84" y="2126"/>
                  </a:cubicBezTo>
                  <a:cubicBezTo>
                    <a:pt x="66" y="2085"/>
                    <a:pt x="58" y="2027"/>
                    <a:pt x="58" y="1954"/>
                  </a:cubicBezTo>
                  <a:cubicBezTo>
                    <a:pt x="58" y="1912"/>
                    <a:pt x="62" y="1876"/>
                    <a:pt x="71" y="1846"/>
                  </a:cubicBezTo>
                  <a:cubicBezTo>
                    <a:pt x="90" y="1778"/>
                    <a:pt x="100" y="1641"/>
                    <a:pt x="100" y="1436"/>
                  </a:cubicBezTo>
                  <a:cubicBezTo>
                    <a:pt x="100" y="1231"/>
                    <a:pt x="94" y="1065"/>
                    <a:pt x="83" y="940"/>
                  </a:cubicBezTo>
                  <a:cubicBezTo>
                    <a:pt x="71" y="815"/>
                    <a:pt x="55" y="740"/>
                    <a:pt x="33" y="713"/>
                  </a:cubicBezTo>
                  <a:cubicBezTo>
                    <a:pt x="11" y="687"/>
                    <a:pt x="0" y="667"/>
                    <a:pt x="0" y="653"/>
                  </a:cubicBezTo>
                  <a:cubicBezTo>
                    <a:pt x="0" y="639"/>
                    <a:pt x="14" y="632"/>
                    <a:pt x="43" y="632"/>
                  </a:cubicBezTo>
                  <a:cubicBezTo>
                    <a:pt x="72" y="632"/>
                    <a:pt x="124" y="645"/>
                    <a:pt x="199" y="671"/>
                  </a:cubicBezTo>
                  <a:lnTo>
                    <a:pt x="249" y="666"/>
                  </a:lnTo>
                  <a:cubicBezTo>
                    <a:pt x="345" y="498"/>
                    <a:pt x="406" y="381"/>
                    <a:pt x="433" y="313"/>
                  </a:cubicBezTo>
                  <a:cubicBezTo>
                    <a:pt x="459" y="246"/>
                    <a:pt x="472" y="196"/>
                    <a:pt x="472" y="164"/>
                  </a:cubicBezTo>
                  <a:cubicBezTo>
                    <a:pt x="472" y="132"/>
                    <a:pt x="469" y="106"/>
                    <a:pt x="464" y="88"/>
                  </a:cubicBezTo>
                  <a:cubicBezTo>
                    <a:pt x="459" y="69"/>
                    <a:pt x="456" y="54"/>
                    <a:pt x="456" y="42"/>
                  </a:cubicBezTo>
                  <a:cubicBezTo>
                    <a:pt x="456" y="14"/>
                    <a:pt x="471" y="0"/>
                    <a:pt x="50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 anchor="t">
              <a:noAutofit/>
            </a:bodyPr>
            <a:lstStyle/>
            <a:p>
              <a:endParaRPr lang="zh-CN" altLang="en-US" sz="96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049" y="1478"/>
              <a:ext cx="656" cy="20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6" h="208">
                  <a:moveTo>
                    <a:pt x="518" y="0"/>
                  </a:moveTo>
                  <a:cubicBezTo>
                    <a:pt x="577" y="0"/>
                    <a:pt x="615" y="7"/>
                    <a:pt x="631" y="19"/>
                  </a:cubicBezTo>
                  <a:cubicBezTo>
                    <a:pt x="648" y="31"/>
                    <a:pt x="656" y="44"/>
                    <a:pt x="656" y="56"/>
                  </a:cubicBezTo>
                  <a:cubicBezTo>
                    <a:pt x="656" y="67"/>
                    <a:pt x="645" y="81"/>
                    <a:pt x="620" y="93"/>
                  </a:cubicBezTo>
                  <a:cubicBezTo>
                    <a:pt x="597" y="107"/>
                    <a:pt x="514" y="120"/>
                    <a:pt x="370" y="135"/>
                  </a:cubicBezTo>
                  <a:cubicBezTo>
                    <a:pt x="227" y="150"/>
                    <a:pt x="115" y="156"/>
                    <a:pt x="35" y="153"/>
                  </a:cubicBezTo>
                  <a:cubicBezTo>
                    <a:pt x="35" y="170"/>
                    <a:pt x="34" y="187"/>
                    <a:pt x="34" y="204"/>
                  </a:cubicBezTo>
                  <a:lnTo>
                    <a:pt x="34" y="208"/>
                  </a:lnTo>
                  <a:lnTo>
                    <a:pt x="9" y="202"/>
                  </a:lnTo>
                  <a:lnTo>
                    <a:pt x="0" y="93"/>
                  </a:lnTo>
                  <a:lnTo>
                    <a:pt x="34" y="62"/>
                  </a:lnTo>
                  <a:lnTo>
                    <a:pt x="35" y="97"/>
                  </a:lnTo>
                  <a:cubicBezTo>
                    <a:pt x="157" y="77"/>
                    <a:pt x="254" y="55"/>
                    <a:pt x="324" y="33"/>
                  </a:cubicBezTo>
                  <a:cubicBezTo>
                    <a:pt x="395" y="11"/>
                    <a:pt x="461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 anchor="t">
              <a:noAutofit/>
            </a:bodyPr>
            <a:lstStyle/>
            <a:p>
              <a:endParaRPr lang="zh-CN" altLang="en-US" sz="96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312660" y="4758690"/>
            <a:ext cx="769620" cy="884555"/>
            <a:chOff x="8801" y="233"/>
            <a:chExt cx="1304" cy="1498"/>
          </a:xfrm>
        </p:grpSpPr>
        <p:sp>
          <p:nvSpPr>
            <p:cNvPr id="48" name="文本框 47"/>
            <p:cNvSpPr txBox="1"/>
            <p:nvPr/>
          </p:nvSpPr>
          <p:spPr>
            <a:xfrm>
              <a:off x="8801" y="233"/>
              <a:ext cx="1304" cy="14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498">
                  <a:moveTo>
                    <a:pt x="924" y="513"/>
                  </a:moveTo>
                  <a:cubicBezTo>
                    <a:pt x="882" y="513"/>
                    <a:pt x="818" y="518"/>
                    <a:pt x="733" y="528"/>
                  </a:cubicBezTo>
                  <a:cubicBezTo>
                    <a:pt x="385" y="572"/>
                    <a:pt x="199" y="592"/>
                    <a:pt x="175" y="589"/>
                  </a:cubicBezTo>
                  <a:lnTo>
                    <a:pt x="206" y="843"/>
                  </a:lnTo>
                  <a:lnTo>
                    <a:pt x="185" y="881"/>
                  </a:lnTo>
                  <a:lnTo>
                    <a:pt x="222" y="991"/>
                  </a:lnTo>
                  <a:lnTo>
                    <a:pt x="223" y="991"/>
                  </a:lnTo>
                  <a:lnTo>
                    <a:pt x="225" y="1002"/>
                  </a:lnTo>
                  <a:cubicBezTo>
                    <a:pt x="235" y="1093"/>
                    <a:pt x="243" y="1171"/>
                    <a:pt x="250" y="1236"/>
                  </a:cubicBezTo>
                  <a:cubicBezTo>
                    <a:pt x="557" y="1187"/>
                    <a:pt x="734" y="1162"/>
                    <a:pt x="781" y="1162"/>
                  </a:cubicBezTo>
                  <a:cubicBezTo>
                    <a:pt x="829" y="1162"/>
                    <a:pt x="860" y="1165"/>
                    <a:pt x="874" y="1172"/>
                  </a:cubicBezTo>
                  <a:cubicBezTo>
                    <a:pt x="888" y="1179"/>
                    <a:pt x="904" y="1194"/>
                    <a:pt x="922" y="1215"/>
                  </a:cubicBezTo>
                  <a:cubicBezTo>
                    <a:pt x="940" y="1237"/>
                    <a:pt x="954" y="1248"/>
                    <a:pt x="964" y="1248"/>
                  </a:cubicBezTo>
                  <a:cubicBezTo>
                    <a:pt x="987" y="1248"/>
                    <a:pt x="1012" y="1185"/>
                    <a:pt x="1039" y="1058"/>
                  </a:cubicBezTo>
                  <a:cubicBezTo>
                    <a:pt x="1066" y="931"/>
                    <a:pt x="1079" y="808"/>
                    <a:pt x="1079" y="689"/>
                  </a:cubicBezTo>
                  <a:cubicBezTo>
                    <a:pt x="1079" y="630"/>
                    <a:pt x="1075" y="591"/>
                    <a:pt x="1067" y="570"/>
                  </a:cubicBezTo>
                  <a:cubicBezTo>
                    <a:pt x="1058" y="550"/>
                    <a:pt x="1043" y="535"/>
                    <a:pt x="1021" y="526"/>
                  </a:cubicBezTo>
                  <a:cubicBezTo>
                    <a:pt x="1000" y="517"/>
                    <a:pt x="967" y="513"/>
                    <a:pt x="924" y="513"/>
                  </a:cubicBezTo>
                  <a:close/>
                  <a:moveTo>
                    <a:pt x="549" y="0"/>
                  </a:moveTo>
                  <a:cubicBezTo>
                    <a:pt x="570" y="0"/>
                    <a:pt x="608" y="13"/>
                    <a:pt x="665" y="39"/>
                  </a:cubicBezTo>
                  <a:cubicBezTo>
                    <a:pt x="722" y="66"/>
                    <a:pt x="751" y="88"/>
                    <a:pt x="751" y="107"/>
                  </a:cubicBezTo>
                  <a:cubicBezTo>
                    <a:pt x="751" y="125"/>
                    <a:pt x="731" y="143"/>
                    <a:pt x="691" y="161"/>
                  </a:cubicBezTo>
                  <a:cubicBezTo>
                    <a:pt x="668" y="172"/>
                    <a:pt x="549" y="292"/>
                    <a:pt x="334" y="522"/>
                  </a:cubicBezTo>
                  <a:cubicBezTo>
                    <a:pt x="727" y="471"/>
                    <a:pt x="950" y="437"/>
                    <a:pt x="1004" y="420"/>
                  </a:cubicBezTo>
                  <a:cubicBezTo>
                    <a:pt x="1032" y="413"/>
                    <a:pt x="1053" y="409"/>
                    <a:pt x="1068" y="409"/>
                  </a:cubicBezTo>
                  <a:cubicBezTo>
                    <a:pt x="1096" y="409"/>
                    <a:pt x="1142" y="428"/>
                    <a:pt x="1207" y="465"/>
                  </a:cubicBezTo>
                  <a:cubicBezTo>
                    <a:pt x="1271" y="502"/>
                    <a:pt x="1304" y="532"/>
                    <a:pt x="1304" y="557"/>
                  </a:cubicBezTo>
                  <a:cubicBezTo>
                    <a:pt x="1304" y="571"/>
                    <a:pt x="1294" y="586"/>
                    <a:pt x="1275" y="601"/>
                  </a:cubicBezTo>
                  <a:cubicBezTo>
                    <a:pt x="1243" y="628"/>
                    <a:pt x="1212" y="769"/>
                    <a:pt x="1181" y="1025"/>
                  </a:cubicBezTo>
                  <a:cubicBezTo>
                    <a:pt x="1174" y="1079"/>
                    <a:pt x="1160" y="1149"/>
                    <a:pt x="1138" y="1235"/>
                  </a:cubicBezTo>
                  <a:cubicBezTo>
                    <a:pt x="1115" y="1320"/>
                    <a:pt x="1088" y="1386"/>
                    <a:pt x="1057" y="1430"/>
                  </a:cubicBezTo>
                  <a:cubicBezTo>
                    <a:pt x="1026" y="1475"/>
                    <a:pt x="1000" y="1498"/>
                    <a:pt x="981" y="1498"/>
                  </a:cubicBezTo>
                  <a:cubicBezTo>
                    <a:pt x="972" y="1498"/>
                    <a:pt x="964" y="1486"/>
                    <a:pt x="957" y="1463"/>
                  </a:cubicBezTo>
                  <a:cubicBezTo>
                    <a:pt x="950" y="1440"/>
                    <a:pt x="941" y="1393"/>
                    <a:pt x="931" y="1323"/>
                  </a:cubicBezTo>
                  <a:cubicBezTo>
                    <a:pt x="927" y="1295"/>
                    <a:pt x="915" y="1275"/>
                    <a:pt x="895" y="1264"/>
                  </a:cubicBezTo>
                  <a:cubicBezTo>
                    <a:pt x="874" y="1253"/>
                    <a:pt x="846" y="1248"/>
                    <a:pt x="811" y="1248"/>
                  </a:cubicBezTo>
                  <a:cubicBezTo>
                    <a:pt x="776" y="1248"/>
                    <a:pt x="737" y="1251"/>
                    <a:pt x="693" y="1256"/>
                  </a:cubicBezTo>
                  <a:cubicBezTo>
                    <a:pt x="477" y="1279"/>
                    <a:pt x="330" y="1288"/>
                    <a:pt x="253" y="1284"/>
                  </a:cubicBezTo>
                  <a:cubicBezTo>
                    <a:pt x="259" y="1357"/>
                    <a:pt x="248" y="1394"/>
                    <a:pt x="221" y="1394"/>
                  </a:cubicBezTo>
                  <a:cubicBezTo>
                    <a:pt x="194" y="1394"/>
                    <a:pt x="173" y="1352"/>
                    <a:pt x="159" y="1267"/>
                  </a:cubicBezTo>
                  <a:cubicBezTo>
                    <a:pt x="120" y="989"/>
                    <a:pt x="91" y="808"/>
                    <a:pt x="73" y="724"/>
                  </a:cubicBezTo>
                  <a:cubicBezTo>
                    <a:pt x="55" y="639"/>
                    <a:pt x="38" y="588"/>
                    <a:pt x="23" y="570"/>
                  </a:cubicBezTo>
                  <a:cubicBezTo>
                    <a:pt x="8" y="552"/>
                    <a:pt x="0" y="540"/>
                    <a:pt x="0" y="532"/>
                  </a:cubicBezTo>
                  <a:cubicBezTo>
                    <a:pt x="0" y="522"/>
                    <a:pt x="6" y="516"/>
                    <a:pt x="18" y="516"/>
                  </a:cubicBezTo>
                  <a:cubicBezTo>
                    <a:pt x="30" y="516"/>
                    <a:pt x="52" y="520"/>
                    <a:pt x="83" y="526"/>
                  </a:cubicBezTo>
                  <a:cubicBezTo>
                    <a:pt x="113" y="532"/>
                    <a:pt x="136" y="538"/>
                    <a:pt x="150" y="543"/>
                  </a:cubicBezTo>
                  <a:cubicBezTo>
                    <a:pt x="178" y="540"/>
                    <a:pt x="218" y="535"/>
                    <a:pt x="269" y="530"/>
                  </a:cubicBezTo>
                  <a:cubicBezTo>
                    <a:pt x="319" y="465"/>
                    <a:pt x="362" y="401"/>
                    <a:pt x="399" y="340"/>
                  </a:cubicBezTo>
                  <a:cubicBezTo>
                    <a:pt x="436" y="278"/>
                    <a:pt x="465" y="225"/>
                    <a:pt x="486" y="179"/>
                  </a:cubicBezTo>
                  <a:cubicBezTo>
                    <a:pt x="506" y="132"/>
                    <a:pt x="517" y="101"/>
                    <a:pt x="518" y="84"/>
                  </a:cubicBezTo>
                  <a:cubicBezTo>
                    <a:pt x="520" y="66"/>
                    <a:pt x="520" y="48"/>
                    <a:pt x="519" y="29"/>
                  </a:cubicBezTo>
                  <a:cubicBezTo>
                    <a:pt x="519" y="10"/>
                    <a:pt x="529" y="0"/>
                    <a:pt x="54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930" y="1014"/>
              <a:ext cx="691" cy="19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196">
                  <a:moveTo>
                    <a:pt x="546" y="0"/>
                  </a:moveTo>
                  <a:cubicBezTo>
                    <a:pt x="587" y="0"/>
                    <a:pt x="622" y="5"/>
                    <a:pt x="649" y="14"/>
                  </a:cubicBezTo>
                  <a:cubicBezTo>
                    <a:pt x="677" y="24"/>
                    <a:pt x="691" y="35"/>
                    <a:pt x="691" y="47"/>
                  </a:cubicBezTo>
                  <a:cubicBezTo>
                    <a:pt x="691" y="59"/>
                    <a:pt x="681" y="70"/>
                    <a:pt x="661" y="79"/>
                  </a:cubicBezTo>
                  <a:cubicBezTo>
                    <a:pt x="641" y="88"/>
                    <a:pt x="560" y="101"/>
                    <a:pt x="419" y="120"/>
                  </a:cubicBezTo>
                  <a:cubicBezTo>
                    <a:pt x="277" y="138"/>
                    <a:pt x="148" y="146"/>
                    <a:pt x="32" y="142"/>
                  </a:cubicBezTo>
                  <a:cubicBezTo>
                    <a:pt x="34" y="157"/>
                    <a:pt x="36" y="171"/>
                    <a:pt x="37" y="186"/>
                  </a:cubicBezTo>
                  <a:lnTo>
                    <a:pt x="38" y="196"/>
                  </a:lnTo>
                  <a:lnTo>
                    <a:pt x="37" y="196"/>
                  </a:lnTo>
                  <a:lnTo>
                    <a:pt x="0" y="86"/>
                  </a:lnTo>
                  <a:lnTo>
                    <a:pt x="21" y="48"/>
                  </a:lnTo>
                  <a:lnTo>
                    <a:pt x="26" y="88"/>
                  </a:lnTo>
                  <a:cubicBezTo>
                    <a:pt x="141" y="75"/>
                    <a:pt x="246" y="57"/>
                    <a:pt x="341" y="34"/>
                  </a:cubicBezTo>
                  <a:cubicBezTo>
                    <a:pt x="436" y="11"/>
                    <a:pt x="504" y="0"/>
                    <a:pt x="546" y="0"/>
                  </a:cubicBez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7491730" y="2558415"/>
            <a:ext cx="335280" cy="1282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6" h="208">
                <a:moveTo>
                  <a:pt x="518" y="0"/>
                </a:moveTo>
                <a:cubicBezTo>
                  <a:pt x="577" y="0"/>
                  <a:pt x="615" y="7"/>
                  <a:pt x="631" y="19"/>
                </a:cubicBezTo>
                <a:cubicBezTo>
                  <a:pt x="648" y="31"/>
                  <a:pt x="656" y="44"/>
                  <a:pt x="656" y="56"/>
                </a:cubicBezTo>
                <a:cubicBezTo>
                  <a:pt x="656" y="67"/>
                  <a:pt x="645" y="81"/>
                  <a:pt x="620" y="93"/>
                </a:cubicBezTo>
                <a:cubicBezTo>
                  <a:pt x="597" y="107"/>
                  <a:pt x="514" y="120"/>
                  <a:pt x="370" y="135"/>
                </a:cubicBezTo>
                <a:cubicBezTo>
                  <a:pt x="227" y="150"/>
                  <a:pt x="115" y="156"/>
                  <a:pt x="35" y="153"/>
                </a:cubicBezTo>
                <a:cubicBezTo>
                  <a:pt x="35" y="170"/>
                  <a:pt x="34" y="187"/>
                  <a:pt x="34" y="204"/>
                </a:cubicBezTo>
                <a:lnTo>
                  <a:pt x="34" y="208"/>
                </a:lnTo>
                <a:lnTo>
                  <a:pt x="9" y="202"/>
                </a:lnTo>
                <a:lnTo>
                  <a:pt x="0" y="93"/>
                </a:lnTo>
                <a:lnTo>
                  <a:pt x="34" y="62"/>
                </a:lnTo>
                <a:lnTo>
                  <a:pt x="35" y="97"/>
                </a:lnTo>
                <a:cubicBezTo>
                  <a:pt x="157" y="77"/>
                  <a:pt x="254" y="55"/>
                  <a:pt x="324" y="33"/>
                </a:cubicBezTo>
                <a:cubicBezTo>
                  <a:pt x="395" y="11"/>
                  <a:pt x="461" y="0"/>
                  <a:pt x="518" y="0"/>
                </a:cubicBez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rtlCol="0" anchor="t">
            <a:noAutofit/>
          </a:bodyPr>
          <a:lstStyle/>
          <a:p>
            <a:endParaRPr lang="zh-CN" altLang="en-US" sz="96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154821" y="2232561"/>
            <a:ext cx="370632" cy="41330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4" h="651">
                <a:moveTo>
                  <a:pt x="348" y="98"/>
                </a:moveTo>
                <a:cubicBezTo>
                  <a:pt x="334" y="98"/>
                  <a:pt x="301" y="103"/>
                  <a:pt x="252" y="112"/>
                </a:cubicBezTo>
                <a:cubicBezTo>
                  <a:pt x="202" y="122"/>
                  <a:pt x="167" y="128"/>
                  <a:pt x="148" y="131"/>
                </a:cubicBezTo>
                <a:cubicBezTo>
                  <a:pt x="157" y="285"/>
                  <a:pt x="163" y="402"/>
                  <a:pt x="167" y="480"/>
                </a:cubicBezTo>
                <a:cubicBezTo>
                  <a:pt x="237" y="465"/>
                  <a:pt x="284" y="452"/>
                  <a:pt x="307" y="444"/>
                </a:cubicBezTo>
                <a:cubicBezTo>
                  <a:pt x="330" y="435"/>
                  <a:pt x="346" y="422"/>
                  <a:pt x="355" y="406"/>
                </a:cubicBezTo>
                <a:cubicBezTo>
                  <a:pt x="364" y="390"/>
                  <a:pt x="373" y="357"/>
                  <a:pt x="381" y="306"/>
                </a:cubicBezTo>
                <a:cubicBezTo>
                  <a:pt x="389" y="256"/>
                  <a:pt x="394" y="212"/>
                  <a:pt x="394" y="177"/>
                </a:cubicBezTo>
                <a:cubicBezTo>
                  <a:pt x="394" y="141"/>
                  <a:pt x="390" y="119"/>
                  <a:pt x="382" y="110"/>
                </a:cubicBezTo>
                <a:cubicBezTo>
                  <a:pt x="374" y="102"/>
                  <a:pt x="363" y="98"/>
                  <a:pt x="348" y="98"/>
                </a:cubicBezTo>
                <a:close/>
                <a:moveTo>
                  <a:pt x="400" y="0"/>
                </a:moveTo>
                <a:cubicBezTo>
                  <a:pt x="420" y="0"/>
                  <a:pt x="456" y="12"/>
                  <a:pt x="507" y="36"/>
                </a:cubicBezTo>
                <a:cubicBezTo>
                  <a:pt x="558" y="59"/>
                  <a:pt x="584" y="79"/>
                  <a:pt x="584" y="96"/>
                </a:cubicBezTo>
                <a:cubicBezTo>
                  <a:pt x="584" y="113"/>
                  <a:pt x="576" y="126"/>
                  <a:pt x="562" y="137"/>
                </a:cubicBezTo>
                <a:cubicBezTo>
                  <a:pt x="547" y="148"/>
                  <a:pt x="527" y="186"/>
                  <a:pt x="502" y="250"/>
                </a:cubicBezTo>
                <a:cubicBezTo>
                  <a:pt x="477" y="314"/>
                  <a:pt x="465" y="355"/>
                  <a:pt x="465" y="374"/>
                </a:cubicBezTo>
                <a:cubicBezTo>
                  <a:pt x="465" y="394"/>
                  <a:pt x="467" y="406"/>
                  <a:pt x="472" y="411"/>
                </a:cubicBezTo>
                <a:cubicBezTo>
                  <a:pt x="488" y="425"/>
                  <a:pt x="495" y="438"/>
                  <a:pt x="495" y="451"/>
                </a:cubicBezTo>
                <a:cubicBezTo>
                  <a:pt x="495" y="464"/>
                  <a:pt x="491" y="473"/>
                  <a:pt x="482" y="479"/>
                </a:cubicBezTo>
                <a:cubicBezTo>
                  <a:pt x="473" y="485"/>
                  <a:pt x="434" y="495"/>
                  <a:pt x="365" y="510"/>
                </a:cubicBezTo>
                <a:cubicBezTo>
                  <a:pt x="296" y="524"/>
                  <a:pt x="230" y="534"/>
                  <a:pt x="167" y="538"/>
                </a:cubicBezTo>
                <a:cubicBezTo>
                  <a:pt x="164" y="568"/>
                  <a:pt x="160" y="595"/>
                  <a:pt x="155" y="617"/>
                </a:cubicBezTo>
                <a:cubicBezTo>
                  <a:pt x="149" y="640"/>
                  <a:pt x="136" y="651"/>
                  <a:pt x="117" y="651"/>
                </a:cubicBezTo>
                <a:cubicBezTo>
                  <a:pt x="98" y="651"/>
                  <a:pt x="85" y="611"/>
                  <a:pt x="79" y="530"/>
                </a:cubicBezTo>
                <a:cubicBezTo>
                  <a:pt x="66" y="370"/>
                  <a:pt x="56" y="264"/>
                  <a:pt x="48" y="211"/>
                </a:cubicBezTo>
                <a:cubicBezTo>
                  <a:pt x="40" y="159"/>
                  <a:pt x="30" y="125"/>
                  <a:pt x="18" y="111"/>
                </a:cubicBezTo>
                <a:cubicBezTo>
                  <a:pt x="6" y="97"/>
                  <a:pt x="0" y="84"/>
                  <a:pt x="0" y="71"/>
                </a:cubicBezTo>
                <a:cubicBezTo>
                  <a:pt x="0" y="58"/>
                  <a:pt x="11" y="52"/>
                  <a:pt x="33" y="52"/>
                </a:cubicBezTo>
                <a:cubicBezTo>
                  <a:pt x="54" y="52"/>
                  <a:pt x="83" y="60"/>
                  <a:pt x="119" y="77"/>
                </a:cubicBezTo>
                <a:cubicBezTo>
                  <a:pt x="187" y="83"/>
                  <a:pt x="262" y="63"/>
                  <a:pt x="344" y="15"/>
                </a:cubicBezTo>
                <a:cubicBezTo>
                  <a:pt x="362" y="5"/>
                  <a:pt x="380" y="0"/>
                  <a:pt x="400" y="0"/>
                </a:cubicBezTo>
                <a:close/>
              </a:path>
            </a:pathLst>
          </a:custGeom>
          <a:solidFill>
            <a:srgbClr val="E2AEAB"/>
          </a:solidFill>
          <a:effectLst/>
        </p:spPr>
        <p:txBody>
          <a:bodyPr wrap="square" rtlCol="0" anchor="t">
            <a:noAutofit/>
          </a:bodyPr>
          <a:lstStyle/>
          <a:p>
            <a:endParaRPr lang="zh-CN" altLang="en-US" sz="96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374273" y="2061875"/>
            <a:ext cx="811986" cy="1036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9" h="1632">
                <a:moveTo>
                  <a:pt x="799" y="0"/>
                </a:moveTo>
                <a:cubicBezTo>
                  <a:pt x="819" y="0"/>
                  <a:pt x="857" y="16"/>
                  <a:pt x="913" y="47"/>
                </a:cubicBezTo>
                <a:cubicBezTo>
                  <a:pt x="969" y="78"/>
                  <a:pt x="996" y="104"/>
                  <a:pt x="996" y="123"/>
                </a:cubicBezTo>
                <a:cubicBezTo>
                  <a:pt x="996" y="136"/>
                  <a:pt x="984" y="144"/>
                  <a:pt x="958" y="148"/>
                </a:cubicBezTo>
                <a:cubicBezTo>
                  <a:pt x="886" y="157"/>
                  <a:pt x="825" y="169"/>
                  <a:pt x="775" y="184"/>
                </a:cubicBezTo>
                <a:cubicBezTo>
                  <a:pt x="724" y="200"/>
                  <a:pt x="630" y="235"/>
                  <a:pt x="493" y="290"/>
                </a:cubicBezTo>
                <a:cubicBezTo>
                  <a:pt x="496" y="386"/>
                  <a:pt x="494" y="479"/>
                  <a:pt x="488" y="568"/>
                </a:cubicBezTo>
                <a:cubicBezTo>
                  <a:pt x="699" y="539"/>
                  <a:pt x="881" y="502"/>
                  <a:pt x="1033" y="459"/>
                </a:cubicBezTo>
                <a:cubicBezTo>
                  <a:pt x="1055" y="452"/>
                  <a:pt x="1085" y="449"/>
                  <a:pt x="1125" y="449"/>
                </a:cubicBezTo>
                <a:cubicBezTo>
                  <a:pt x="1165" y="449"/>
                  <a:pt x="1200" y="460"/>
                  <a:pt x="1232" y="480"/>
                </a:cubicBezTo>
                <a:cubicBezTo>
                  <a:pt x="1263" y="500"/>
                  <a:pt x="1279" y="521"/>
                  <a:pt x="1279" y="540"/>
                </a:cubicBezTo>
                <a:cubicBezTo>
                  <a:pt x="1279" y="560"/>
                  <a:pt x="1267" y="570"/>
                  <a:pt x="1242" y="570"/>
                </a:cubicBezTo>
                <a:lnTo>
                  <a:pt x="1169" y="568"/>
                </a:lnTo>
                <a:cubicBezTo>
                  <a:pt x="1030" y="568"/>
                  <a:pt x="897" y="577"/>
                  <a:pt x="770" y="593"/>
                </a:cubicBezTo>
                <a:cubicBezTo>
                  <a:pt x="816" y="619"/>
                  <a:pt x="846" y="641"/>
                  <a:pt x="861" y="660"/>
                </a:cubicBezTo>
                <a:cubicBezTo>
                  <a:pt x="876" y="678"/>
                  <a:pt x="882" y="697"/>
                  <a:pt x="878" y="716"/>
                </a:cubicBezTo>
                <a:cubicBezTo>
                  <a:pt x="875" y="735"/>
                  <a:pt x="874" y="770"/>
                  <a:pt x="874" y="820"/>
                </a:cubicBezTo>
                <a:lnTo>
                  <a:pt x="876" y="1100"/>
                </a:lnTo>
                <a:cubicBezTo>
                  <a:pt x="876" y="1455"/>
                  <a:pt x="854" y="1632"/>
                  <a:pt x="810" y="1632"/>
                </a:cubicBezTo>
                <a:cubicBezTo>
                  <a:pt x="795" y="1632"/>
                  <a:pt x="782" y="1614"/>
                  <a:pt x="773" y="1579"/>
                </a:cubicBezTo>
                <a:cubicBezTo>
                  <a:pt x="763" y="1544"/>
                  <a:pt x="759" y="1478"/>
                  <a:pt x="760" y="1382"/>
                </a:cubicBezTo>
                <a:lnTo>
                  <a:pt x="760" y="958"/>
                </a:lnTo>
                <a:cubicBezTo>
                  <a:pt x="760" y="890"/>
                  <a:pt x="756" y="821"/>
                  <a:pt x="749" y="752"/>
                </a:cubicBezTo>
                <a:cubicBezTo>
                  <a:pt x="741" y="682"/>
                  <a:pt x="730" y="632"/>
                  <a:pt x="716" y="603"/>
                </a:cubicBezTo>
                <a:cubicBezTo>
                  <a:pt x="602" y="623"/>
                  <a:pt x="525" y="632"/>
                  <a:pt x="484" y="628"/>
                </a:cubicBezTo>
                <a:cubicBezTo>
                  <a:pt x="471" y="819"/>
                  <a:pt x="436" y="970"/>
                  <a:pt x="377" y="1083"/>
                </a:cubicBezTo>
                <a:cubicBezTo>
                  <a:pt x="319" y="1196"/>
                  <a:pt x="250" y="1279"/>
                  <a:pt x="170" y="1332"/>
                </a:cubicBezTo>
                <a:cubicBezTo>
                  <a:pt x="90" y="1386"/>
                  <a:pt x="38" y="1413"/>
                  <a:pt x="15" y="1413"/>
                </a:cubicBezTo>
                <a:cubicBezTo>
                  <a:pt x="5" y="1413"/>
                  <a:pt x="0" y="1409"/>
                  <a:pt x="0" y="1402"/>
                </a:cubicBezTo>
                <a:cubicBezTo>
                  <a:pt x="0" y="1394"/>
                  <a:pt x="8" y="1384"/>
                  <a:pt x="25" y="1371"/>
                </a:cubicBezTo>
                <a:cubicBezTo>
                  <a:pt x="76" y="1332"/>
                  <a:pt x="121" y="1291"/>
                  <a:pt x="159" y="1246"/>
                </a:cubicBezTo>
                <a:cubicBezTo>
                  <a:pt x="198" y="1201"/>
                  <a:pt x="231" y="1153"/>
                  <a:pt x="260" y="1101"/>
                </a:cubicBezTo>
                <a:cubicBezTo>
                  <a:pt x="289" y="1049"/>
                  <a:pt x="313" y="996"/>
                  <a:pt x="332" y="940"/>
                </a:cubicBezTo>
                <a:cubicBezTo>
                  <a:pt x="351" y="884"/>
                  <a:pt x="365" y="819"/>
                  <a:pt x="373" y="743"/>
                </a:cubicBezTo>
                <a:cubicBezTo>
                  <a:pt x="382" y="668"/>
                  <a:pt x="386" y="591"/>
                  <a:pt x="386" y="513"/>
                </a:cubicBezTo>
                <a:cubicBezTo>
                  <a:pt x="386" y="391"/>
                  <a:pt x="377" y="312"/>
                  <a:pt x="359" y="275"/>
                </a:cubicBezTo>
                <a:cubicBezTo>
                  <a:pt x="349" y="254"/>
                  <a:pt x="344" y="237"/>
                  <a:pt x="344" y="223"/>
                </a:cubicBezTo>
                <a:cubicBezTo>
                  <a:pt x="344" y="209"/>
                  <a:pt x="353" y="202"/>
                  <a:pt x="372" y="202"/>
                </a:cubicBezTo>
                <a:cubicBezTo>
                  <a:pt x="392" y="202"/>
                  <a:pt x="426" y="216"/>
                  <a:pt x="474" y="246"/>
                </a:cubicBezTo>
                <a:cubicBezTo>
                  <a:pt x="577" y="187"/>
                  <a:pt x="645" y="144"/>
                  <a:pt x="681" y="117"/>
                </a:cubicBezTo>
                <a:cubicBezTo>
                  <a:pt x="716" y="90"/>
                  <a:pt x="740" y="64"/>
                  <a:pt x="754" y="38"/>
                </a:cubicBezTo>
                <a:cubicBezTo>
                  <a:pt x="767" y="13"/>
                  <a:pt x="782" y="0"/>
                  <a:pt x="799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194568" y="4738400"/>
            <a:ext cx="811986" cy="1036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9" h="1632">
                <a:moveTo>
                  <a:pt x="799" y="0"/>
                </a:moveTo>
                <a:cubicBezTo>
                  <a:pt x="819" y="0"/>
                  <a:pt x="857" y="16"/>
                  <a:pt x="913" y="47"/>
                </a:cubicBezTo>
                <a:cubicBezTo>
                  <a:pt x="969" y="78"/>
                  <a:pt x="996" y="104"/>
                  <a:pt x="996" y="123"/>
                </a:cubicBezTo>
                <a:cubicBezTo>
                  <a:pt x="996" y="136"/>
                  <a:pt x="984" y="144"/>
                  <a:pt x="958" y="148"/>
                </a:cubicBezTo>
                <a:cubicBezTo>
                  <a:pt x="886" y="157"/>
                  <a:pt x="825" y="169"/>
                  <a:pt x="775" y="184"/>
                </a:cubicBezTo>
                <a:cubicBezTo>
                  <a:pt x="724" y="200"/>
                  <a:pt x="630" y="235"/>
                  <a:pt x="493" y="290"/>
                </a:cubicBezTo>
                <a:cubicBezTo>
                  <a:pt x="496" y="386"/>
                  <a:pt x="494" y="479"/>
                  <a:pt x="488" y="568"/>
                </a:cubicBezTo>
                <a:cubicBezTo>
                  <a:pt x="699" y="539"/>
                  <a:pt x="881" y="502"/>
                  <a:pt x="1033" y="459"/>
                </a:cubicBezTo>
                <a:cubicBezTo>
                  <a:pt x="1055" y="452"/>
                  <a:pt x="1085" y="449"/>
                  <a:pt x="1125" y="449"/>
                </a:cubicBezTo>
                <a:cubicBezTo>
                  <a:pt x="1165" y="449"/>
                  <a:pt x="1200" y="460"/>
                  <a:pt x="1232" y="480"/>
                </a:cubicBezTo>
                <a:cubicBezTo>
                  <a:pt x="1263" y="500"/>
                  <a:pt x="1279" y="521"/>
                  <a:pt x="1279" y="540"/>
                </a:cubicBezTo>
                <a:cubicBezTo>
                  <a:pt x="1279" y="560"/>
                  <a:pt x="1267" y="570"/>
                  <a:pt x="1242" y="570"/>
                </a:cubicBezTo>
                <a:lnTo>
                  <a:pt x="1169" y="568"/>
                </a:lnTo>
                <a:cubicBezTo>
                  <a:pt x="1030" y="568"/>
                  <a:pt x="897" y="577"/>
                  <a:pt x="770" y="593"/>
                </a:cubicBezTo>
                <a:cubicBezTo>
                  <a:pt x="816" y="619"/>
                  <a:pt x="846" y="641"/>
                  <a:pt x="861" y="660"/>
                </a:cubicBezTo>
                <a:cubicBezTo>
                  <a:pt x="876" y="678"/>
                  <a:pt x="882" y="697"/>
                  <a:pt x="878" y="716"/>
                </a:cubicBezTo>
                <a:cubicBezTo>
                  <a:pt x="875" y="735"/>
                  <a:pt x="874" y="770"/>
                  <a:pt x="874" y="820"/>
                </a:cubicBezTo>
                <a:lnTo>
                  <a:pt x="876" y="1100"/>
                </a:lnTo>
                <a:cubicBezTo>
                  <a:pt x="876" y="1455"/>
                  <a:pt x="854" y="1632"/>
                  <a:pt x="810" y="1632"/>
                </a:cubicBezTo>
                <a:cubicBezTo>
                  <a:pt x="795" y="1632"/>
                  <a:pt x="782" y="1614"/>
                  <a:pt x="773" y="1579"/>
                </a:cubicBezTo>
                <a:cubicBezTo>
                  <a:pt x="763" y="1544"/>
                  <a:pt x="759" y="1478"/>
                  <a:pt x="760" y="1382"/>
                </a:cubicBezTo>
                <a:lnTo>
                  <a:pt x="760" y="958"/>
                </a:lnTo>
                <a:cubicBezTo>
                  <a:pt x="760" y="890"/>
                  <a:pt x="756" y="821"/>
                  <a:pt x="749" y="752"/>
                </a:cubicBezTo>
                <a:cubicBezTo>
                  <a:pt x="741" y="682"/>
                  <a:pt x="730" y="632"/>
                  <a:pt x="716" y="603"/>
                </a:cubicBezTo>
                <a:cubicBezTo>
                  <a:pt x="602" y="623"/>
                  <a:pt x="525" y="632"/>
                  <a:pt x="484" y="628"/>
                </a:cubicBezTo>
                <a:cubicBezTo>
                  <a:pt x="471" y="819"/>
                  <a:pt x="436" y="970"/>
                  <a:pt x="377" y="1083"/>
                </a:cubicBezTo>
                <a:cubicBezTo>
                  <a:pt x="319" y="1196"/>
                  <a:pt x="250" y="1279"/>
                  <a:pt x="170" y="1332"/>
                </a:cubicBezTo>
                <a:cubicBezTo>
                  <a:pt x="90" y="1386"/>
                  <a:pt x="38" y="1413"/>
                  <a:pt x="15" y="1413"/>
                </a:cubicBezTo>
                <a:cubicBezTo>
                  <a:pt x="5" y="1413"/>
                  <a:pt x="0" y="1409"/>
                  <a:pt x="0" y="1402"/>
                </a:cubicBezTo>
                <a:cubicBezTo>
                  <a:pt x="0" y="1394"/>
                  <a:pt x="8" y="1384"/>
                  <a:pt x="25" y="1371"/>
                </a:cubicBezTo>
                <a:cubicBezTo>
                  <a:pt x="76" y="1332"/>
                  <a:pt x="121" y="1291"/>
                  <a:pt x="159" y="1246"/>
                </a:cubicBezTo>
                <a:cubicBezTo>
                  <a:pt x="198" y="1201"/>
                  <a:pt x="231" y="1153"/>
                  <a:pt x="260" y="1101"/>
                </a:cubicBezTo>
                <a:cubicBezTo>
                  <a:pt x="289" y="1049"/>
                  <a:pt x="313" y="996"/>
                  <a:pt x="332" y="940"/>
                </a:cubicBezTo>
                <a:cubicBezTo>
                  <a:pt x="351" y="884"/>
                  <a:pt x="365" y="819"/>
                  <a:pt x="373" y="743"/>
                </a:cubicBezTo>
                <a:cubicBezTo>
                  <a:pt x="382" y="668"/>
                  <a:pt x="386" y="591"/>
                  <a:pt x="386" y="513"/>
                </a:cubicBezTo>
                <a:cubicBezTo>
                  <a:pt x="386" y="391"/>
                  <a:pt x="377" y="312"/>
                  <a:pt x="359" y="275"/>
                </a:cubicBezTo>
                <a:cubicBezTo>
                  <a:pt x="349" y="254"/>
                  <a:pt x="344" y="237"/>
                  <a:pt x="344" y="223"/>
                </a:cubicBezTo>
                <a:cubicBezTo>
                  <a:pt x="344" y="209"/>
                  <a:pt x="353" y="202"/>
                  <a:pt x="372" y="202"/>
                </a:cubicBezTo>
                <a:cubicBezTo>
                  <a:pt x="392" y="202"/>
                  <a:pt x="426" y="216"/>
                  <a:pt x="474" y="246"/>
                </a:cubicBezTo>
                <a:cubicBezTo>
                  <a:pt x="577" y="187"/>
                  <a:pt x="645" y="144"/>
                  <a:pt x="681" y="117"/>
                </a:cubicBezTo>
                <a:cubicBezTo>
                  <a:pt x="716" y="90"/>
                  <a:pt x="740" y="64"/>
                  <a:pt x="754" y="38"/>
                </a:cubicBezTo>
                <a:cubicBezTo>
                  <a:pt x="767" y="13"/>
                  <a:pt x="782" y="0"/>
                  <a:pt x="799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89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239308" y="1609575"/>
            <a:ext cx="7985498" cy="1616710"/>
            <a:chOff x="-241879" y="521722"/>
            <a:chExt cx="7985498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0" y="1062107"/>
              <a:ext cx="7182859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shāng diàn de yī f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zěn me yàng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这个商店的衣服怎么样？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416935" y="1033780"/>
            <a:ext cx="52628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用括号中的词语回答问题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Answer the question with the words in brackets.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7924800" y="2356485"/>
            <a:ext cx="2287905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287385" y="2347595"/>
            <a:ext cx="120015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件件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-239308" y="3258035"/>
            <a:ext cx="7985499" cy="1616710"/>
            <a:chOff x="-241879" y="521722"/>
            <a:chExt cx="7985499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7182859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uó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tiān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nǐ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è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shén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me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méi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qù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tī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zú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qiú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昨天你们为什么没去踢足球？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8" name="圆角矩形 47"/>
          <p:cNvSpPr/>
          <p:nvPr/>
        </p:nvSpPr>
        <p:spPr>
          <a:xfrm>
            <a:off x="7924800" y="4004945"/>
            <a:ext cx="4081780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041640" y="3990340"/>
            <a:ext cx="374332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因为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…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，所以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…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-239308" y="4957295"/>
            <a:ext cx="7985498" cy="1616710"/>
            <a:chOff x="-241879" y="521722"/>
            <a:chExt cx="7985498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7182858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liǎng tiān zěn me méi kàn jiàn xiǎo zhāng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这两天怎么没看见小张？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53" name="圆角矩形 52"/>
          <p:cNvSpPr/>
          <p:nvPr/>
        </p:nvSpPr>
        <p:spPr>
          <a:xfrm>
            <a:off x="7924800" y="5711825"/>
            <a:ext cx="2287905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8409305" y="5697220"/>
            <a:ext cx="1367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因为</a:t>
            </a:r>
          </a:p>
        </p:txBody>
      </p:sp>
    </p:spTree>
    <p:extLst>
      <p:ext uri="{BB962C8B-B14F-4D97-AF65-F5344CB8AC3E}">
        <p14:creationId xmlns:p14="http://schemas.microsoft.com/office/powerpoint/2010/main" val="2655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/>
      <p:bldP spid="48" grpId="0" bldLvl="0" animBg="1"/>
      <p:bldP spid="49" grpId="0"/>
      <p:bldP spid="53" grpId="0" bldLvl="0" animBg="1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lù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jiào shì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教室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jī chǎng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机场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86161" y="1826024"/>
            <a:ext cx="1733793" cy="942447"/>
            <a:chOff x="12269" y="1589"/>
            <a:chExt cx="3292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269" y="1724"/>
              <a:ext cx="3292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shāng diàn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商店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724"/>
              <a:ext cx="3536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 jiān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时间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kǎo shì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考试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335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70940" y="3565548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lù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jiào shì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教室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jī chǎng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机场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11374" y="1826024"/>
            <a:ext cx="1881261" cy="942447"/>
            <a:chOff x="12127" y="1589"/>
            <a:chExt cx="3572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27" y="1724"/>
              <a:ext cx="357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shāng diàn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商店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shí jiān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时间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030562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2421</Words>
  <Application>Microsoft Office PowerPoint</Application>
  <PresentationFormat>Widescreen</PresentationFormat>
  <Paragraphs>367</Paragraphs>
  <Slides>35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Cherries Huynh</cp:lastModifiedBy>
  <cp:revision>2</cp:revision>
  <dcterms:created xsi:type="dcterms:W3CDTF">2022-11-02T15:27:37Z</dcterms:created>
  <dcterms:modified xsi:type="dcterms:W3CDTF">2022-11-04T17:33:05Z</dcterms:modified>
</cp:coreProperties>
</file>